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9" r:id="rId1"/>
  </p:sldMasterIdLst>
  <p:sldIdLst>
    <p:sldId id="256" r:id="rId2"/>
    <p:sldId id="28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F00E41-5A6F-424E-9B49-422EAB2EA7B3}" v="220" dt="2023-02-06T12:16:15.617"/>
    <p1510:client id="{0FE461BC-BB5F-4624-83E3-5A07EDA24068}" v="63" dt="2023-02-02T05:40:57.118"/>
    <p1510:client id="{21F7C1FD-2E54-4AA2-8C42-C45B2DBF18BB}" v="3" dt="2023-02-06T08:19:36.095"/>
    <p1510:client id="{26D3E6D3-FBF6-4EC2-A740-D4E67AE57C2D}" v="155" dt="2023-02-04T12:14:05.898"/>
    <p1510:client id="{2F715B92-19A3-4853-9E73-E823F36490B8}" v="6" dt="2023-02-17T08:30:31.705"/>
    <p1510:client id="{3D52AF24-C799-4946-897D-8B2388FB1C84}" v="30" dt="2023-02-06T07:12:38.216"/>
    <p1510:client id="{522EAF19-6416-4D93-BDE6-B58E232166C0}" v="260" dt="2023-02-02T05:57:43.478"/>
    <p1510:client id="{5741C94A-5E90-45B3-B98E-79F6A430006A}" v="43" dt="2023-02-03T13:40:12.175"/>
    <p1510:client id="{5D731093-4260-4127-A6CE-DE7955F9AC69}" v="1" dt="2023-02-03T12:56:03.104"/>
    <p1510:client id="{5F32D5DF-64AB-4C0B-B700-6EF275B59E5A}" v="11" dt="2023-02-17T04:34:36.448"/>
    <p1510:client id="{68241CA1-A10A-41F0-9367-FC80FD79BDD1}" v="20" dt="2023-02-17T12:02:59.019"/>
    <p1510:client id="{8A354D0A-EC7C-4660-8E53-578C0B223254}" v="55" dt="2023-02-06T11:21:21.495"/>
    <p1510:client id="{9356A5B0-EA22-42D7-AC33-39A15F3099FC}" v="227" dt="2023-02-03T13:35:02.033"/>
    <p1510:client id="{97847C92-529A-4FA5-95CB-B91A06326BAD}" v="823" dt="2023-02-17T04:28:38.305"/>
    <p1510:client id="{9A4BB7A4-E28D-4F31-9967-F1792A01227A}" v="3" dt="2023-02-17T04:31:03.419"/>
    <p1510:client id="{A64BA3B2-8BFF-4338-BCB4-61D19CD63229}" v="433" dt="2023-02-16T14:01:48.499"/>
    <p1510:client id="{A666A54A-8041-4C2A-9F2D-1AF74D104249}" v="90" dt="2023-02-03T13:53:00.924"/>
    <p1510:client id="{B2AE3087-BA9F-4C88-B397-1E58664CE60C}" v="458" dt="2023-02-06T10:04:40.308"/>
    <p1510:client id="{E2FB699D-0B04-4F77-888A-D287553B860E}" v="7" dt="2023-02-16T12:20:51.928"/>
    <p1510:client id="{FBFDB5FB-BFE7-40FB-99F4-74FF9F001DB4}" v="1" dt="2023-02-17T08:28:51.5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ksshay Kumandan" userId="5e3bb2722fceb2a8" providerId="Windows Live" clId="Web-{FBFDB5FB-BFE7-40FB-99F4-74FF9F001DB4}"/>
    <pc:docChg chg="modSld">
      <pc:chgData name="Aaksshay Kumandan" userId="5e3bb2722fceb2a8" providerId="Windows Live" clId="Web-{FBFDB5FB-BFE7-40FB-99F4-74FF9F001DB4}" dt="2023-02-17T08:29:12.071" v="4"/>
      <pc:docMkLst>
        <pc:docMk/>
      </pc:docMkLst>
      <pc:sldChg chg="addSp delSp modSp">
        <pc:chgData name="Aaksshay Kumandan" userId="5e3bb2722fceb2a8" providerId="Windows Live" clId="Web-{FBFDB5FB-BFE7-40FB-99F4-74FF9F001DB4}" dt="2023-02-17T08:29:12.071" v="4"/>
        <pc:sldMkLst>
          <pc:docMk/>
          <pc:sldMk cId="2530751886" sldId="287"/>
        </pc:sldMkLst>
        <pc:spChg chg="mod">
          <ac:chgData name="Aaksshay Kumandan" userId="5e3bb2722fceb2a8" providerId="Windows Live" clId="Web-{FBFDB5FB-BFE7-40FB-99F4-74FF9F001DB4}" dt="2023-02-17T08:29:12.071" v="4"/>
          <ac:spMkLst>
            <pc:docMk/>
            <pc:sldMk cId="2530751886" sldId="287"/>
            <ac:spMk id="2" creationId="{6D938DF6-A698-DD9B-058D-707B7070C8CD}"/>
          </ac:spMkLst>
        </pc:spChg>
        <pc:spChg chg="add del">
          <ac:chgData name="Aaksshay Kumandan" userId="5e3bb2722fceb2a8" providerId="Windows Live" clId="Web-{FBFDB5FB-BFE7-40FB-99F4-74FF9F001DB4}" dt="2023-02-17T08:29:12.071" v="4"/>
          <ac:spMkLst>
            <pc:docMk/>
            <pc:sldMk cId="2530751886" sldId="287"/>
            <ac:spMk id="42" creationId="{F747F1B4-B831-4277-8AB0-32767F7EB7BF}"/>
          </ac:spMkLst>
        </pc:spChg>
        <pc:spChg chg="add del">
          <ac:chgData name="Aaksshay Kumandan" userId="5e3bb2722fceb2a8" providerId="Windows Live" clId="Web-{FBFDB5FB-BFE7-40FB-99F4-74FF9F001DB4}" dt="2023-02-17T08:29:12.071" v="4"/>
          <ac:spMkLst>
            <pc:docMk/>
            <pc:sldMk cId="2530751886" sldId="287"/>
            <ac:spMk id="44" creationId="{D80CFA21-AB7C-4BEB-9BFF-05764FBBF3C6}"/>
          </ac:spMkLst>
        </pc:spChg>
        <pc:spChg chg="add del">
          <ac:chgData name="Aaksshay Kumandan" userId="5e3bb2722fceb2a8" providerId="Windows Live" clId="Web-{FBFDB5FB-BFE7-40FB-99F4-74FF9F001DB4}" dt="2023-02-17T08:29:12.071" v="4"/>
          <ac:spMkLst>
            <pc:docMk/>
            <pc:sldMk cId="2530751886" sldId="287"/>
            <ac:spMk id="46" creationId="{12F7E335-851A-4CAE-B09F-E657819D4600}"/>
          </ac:spMkLst>
        </pc:spChg>
        <pc:spChg chg="add del">
          <ac:chgData name="Aaksshay Kumandan" userId="5e3bb2722fceb2a8" providerId="Windows Live" clId="Web-{FBFDB5FB-BFE7-40FB-99F4-74FF9F001DB4}" dt="2023-02-17T08:29:12.071" v="4"/>
          <ac:spMkLst>
            <pc:docMk/>
            <pc:sldMk cId="2530751886" sldId="287"/>
            <ac:spMk id="48" creationId="{10B541F0-7F6E-402E-84D8-CF96EACA5FBC}"/>
          </ac:spMkLst>
        </pc:spChg>
        <pc:spChg chg="add del">
          <ac:chgData name="Aaksshay Kumandan" userId="5e3bb2722fceb2a8" providerId="Windows Live" clId="Web-{FBFDB5FB-BFE7-40FB-99F4-74FF9F001DB4}" dt="2023-02-17T08:28:51.445" v="1"/>
          <ac:spMkLst>
            <pc:docMk/>
            <pc:sldMk cId="2530751886" sldId="287"/>
            <ac:spMk id="53" creationId="{4E78424C-6FD0-41F8-9CAA-5DC19C42359F}"/>
          </ac:spMkLst>
        </pc:spChg>
        <pc:spChg chg="add del">
          <ac:chgData name="Aaksshay Kumandan" userId="5e3bb2722fceb2a8" providerId="Windows Live" clId="Web-{FBFDB5FB-BFE7-40FB-99F4-74FF9F001DB4}" dt="2023-02-17T08:28:51.445" v="1"/>
          <ac:spMkLst>
            <pc:docMk/>
            <pc:sldMk cId="2530751886" sldId="287"/>
            <ac:spMk id="55" creationId="{DD136760-57DC-4301-8BEA-B71AD2D13905}"/>
          </ac:spMkLst>
        </pc:spChg>
        <pc:spChg chg="add del">
          <ac:chgData name="Aaksshay Kumandan" userId="5e3bb2722fceb2a8" providerId="Windows Live" clId="Web-{FBFDB5FB-BFE7-40FB-99F4-74FF9F001DB4}" dt="2023-02-17T08:28:51.445" v="1"/>
          <ac:spMkLst>
            <pc:docMk/>
            <pc:sldMk cId="2530751886" sldId="287"/>
            <ac:spMk id="57" creationId="{BDC58DEA-1307-4F44-AD47-E613D8B76A89}"/>
          </ac:spMkLst>
        </pc:spChg>
        <pc:spChg chg="add del">
          <ac:chgData name="Aaksshay Kumandan" userId="5e3bb2722fceb2a8" providerId="Windows Live" clId="Web-{FBFDB5FB-BFE7-40FB-99F4-74FF9F001DB4}" dt="2023-02-17T08:28:51.445" v="1"/>
          <ac:spMkLst>
            <pc:docMk/>
            <pc:sldMk cId="2530751886" sldId="287"/>
            <ac:spMk id="59" creationId="{C99B912D-1E4B-42AF-A2BE-CFEFEC916EE7}"/>
          </ac:spMkLst>
        </pc:spChg>
        <pc:spChg chg="add del">
          <ac:chgData name="Aaksshay Kumandan" userId="5e3bb2722fceb2a8" providerId="Windows Live" clId="Web-{FBFDB5FB-BFE7-40FB-99F4-74FF9F001DB4}" dt="2023-02-17T08:29:11.977" v="3"/>
          <ac:spMkLst>
            <pc:docMk/>
            <pc:sldMk cId="2530751886" sldId="287"/>
            <ac:spMk id="61" creationId="{F747F1B4-B831-4277-8AB0-32767F7EB7BF}"/>
          </ac:spMkLst>
        </pc:spChg>
        <pc:spChg chg="add del">
          <ac:chgData name="Aaksshay Kumandan" userId="5e3bb2722fceb2a8" providerId="Windows Live" clId="Web-{FBFDB5FB-BFE7-40FB-99F4-74FF9F001DB4}" dt="2023-02-17T08:29:11.977" v="3"/>
          <ac:spMkLst>
            <pc:docMk/>
            <pc:sldMk cId="2530751886" sldId="287"/>
            <ac:spMk id="62" creationId="{D80CFA21-AB7C-4BEB-9BFF-05764FBBF3C6}"/>
          </ac:spMkLst>
        </pc:spChg>
        <pc:spChg chg="add del">
          <ac:chgData name="Aaksshay Kumandan" userId="5e3bb2722fceb2a8" providerId="Windows Live" clId="Web-{FBFDB5FB-BFE7-40FB-99F4-74FF9F001DB4}" dt="2023-02-17T08:29:11.977" v="3"/>
          <ac:spMkLst>
            <pc:docMk/>
            <pc:sldMk cId="2530751886" sldId="287"/>
            <ac:spMk id="63" creationId="{12F7E335-851A-4CAE-B09F-E657819D4600}"/>
          </ac:spMkLst>
        </pc:spChg>
        <pc:spChg chg="add del">
          <ac:chgData name="Aaksshay Kumandan" userId="5e3bb2722fceb2a8" providerId="Windows Live" clId="Web-{FBFDB5FB-BFE7-40FB-99F4-74FF9F001DB4}" dt="2023-02-17T08:29:11.977" v="3"/>
          <ac:spMkLst>
            <pc:docMk/>
            <pc:sldMk cId="2530751886" sldId="287"/>
            <ac:spMk id="64" creationId="{10B541F0-7F6E-402E-84D8-CF96EACA5FBC}"/>
          </ac:spMkLst>
        </pc:spChg>
        <pc:spChg chg="add">
          <ac:chgData name="Aaksshay Kumandan" userId="5e3bb2722fceb2a8" providerId="Windows Live" clId="Web-{FBFDB5FB-BFE7-40FB-99F4-74FF9F001DB4}" dt="2023-02-17T08:29:12.071" v="4"/>
          <ac:spMkLst>
            <pc:docMk/>
            <pc:sldMk cId="2530751886" sldId="287"/>
            <ac:spMk id="66" creationId="{4E78424C-6FD0-41F8-9CAA-5DC19C42359F}"/>
          </ac:spMkLst>
        </pc:spChg>
        <pc:spChg chg="add">
          <ac:chgData name="Aaksshay Kumandan" userId="5e3bb2722fceb2a8" providerId="Windows Live" clId="Web-{FBFDB5FB-BFE7-40FB-99F4-74FF9F001DB4}" dt="2023-02-17T08:29:12.071" v="4"/>
          <ac:spMkLst>
            <pc:docMk/>
            <pc:sldMk cId="2530751886" sldId="287"/>
            <ac:spMk id="67" creationId="{DD136760-57DC-4301-8BEA-B71AD2D13905}"/>
          </ac:spMkLst>
        </pc:spChg>
        <pc:spChg chg="add">
          <ac:chgData name="Aaksshay Kumandan" userId="5e3bb2722fceb2a8" providerId="Windows Live" clId="Web-{FBFDB5FB-BFE7-40FB-99F4-74FF9F001DB4}" dt="2023-02-17T08:29:12.071" v="4"/>
          <ac:spMkLst>
            <pc:docMk/>
            <pc:sldMk cId="2530751886" sldId="287"/>
            <ac:spMk id="68" creationId="{BDC58DEA-1307-4F44-AD47-E613D8B76A89}"/>
          </ac:spMkLst>
        </pc:spChg>
        <pc:spChg chg="add">
          <ac:chgData name="Aaksshay Kumandan" userId="5e3bb2722fceb2a8" providerId="Windows Live" clId="Web-{FBFDB5FB-BFE7-40FB-99F4-74FF9F001DB4}" dt="2023-02-17T08:29:12.071" v="4"/>
          <ac:spMkLst>
            <pc:docMk/>
            <pc:sldMk cId="2530751886" sldId="287"/>
            <ac:spMk id="69" creationId="{C99B912D-1E4B-42AF-A2BE-CFEFEC916EE7}"/>
          </ac:spMkLst>
        </pc:spChg>
        <pc:graphicFrameChg chg="mod modGraphic">
          <ac:chgData name="Aaksshay Kumandan" userId="5e3bb2722fceb2a8" providerId="Windows Live" clId="Web-{FBFDB5FB-BFE7-40FB-99F4-74FF9F001DB4}" dt="2023-02-17T08:29:12.071" v="4"/>
          <ac:graphicFrameMkLst>
            <pc:docMk/>
            <pc:sldMk cId="2530751886" sldId="287"/>
            <ac:graphicFrameMk id="38" creationId="{7832715C-6CF8-985A-132F-3596124FF36F}"/>
          </ac:graphicFrameMkLst>
        </pc:graphicFrameChg>
      </pc:sldChg>
    </pc:docChg>
  </pc:docChgLst>
  <pc:docChgLst>
    <pc:chgData name="Aaksshay Kumandan" userId="5e3bb2722fceb2a8" providerId="Windows Live" clId="Web-{68241CA1-A10A-41F0-9367-FC80FD79BDD1}"/>
    <pc:docChg chg="addSld delSld modSld">
      <pc:chgData name="Aaksshay Kumandan" userId="5e3bb2722fceb2a8" providerId="Windows Live" clId="Web-{68241CA1-A10A-41F0-9367-FC80FD79BDD1}" dt="2023-02-17T12:02:59.019" v="18" actId="14100"/>
      <pc:docMkLst>
        <pc:docMk/>
      </pc:docMkLst>
      <pc:sldChg chg="delSp del delAnim">
        <pc:chgData name="Aaksshay Kumandan" userId="5e3bb2722fceb2a8" providerId="Windows Live" clId="Web-{68241CA1-A10A-41F0-9367-FC80FD79BDD1}" dt="2023-02-17T11:54:31.444" v="1"/>
        <pc:sldMkLst>
          <pc:docMk/>
          <pc:sldMk cId="1281466202" sldId="286"/>
        </pc:sldMkLst>
        <pc:picChg chg="del">
          <ac:chgData name="Aaksshay Kumandan" userId="5e3bb2722fceb2a8" providerId="Windows Live" clId="Web-{68241CA1-A10A-41F0-9367-FC80FD79BDD1}" dt="2023-02-17T11:54:23.490" v="0"/>
          <ac:picMkLst>
            <pc:docMk/>
            <pc:sldMk cId="1281466202" sldId="286"/>
            <ac:picMk id="4" creationId="{69ED8F4D-878E-A690-CCB2-987861DFEA79}"/>
          </ac:picMkLst>
        </pc:picChg>
      </pc:sldChg>
      <pc:sldChg chg="addSp delSp modSp new">
        <pc:chgData name="Aaksshay Kumandan" userId="5e3bb2722fceb2a8" providerId="Windows Live" clId="Web-{68241CA1-A10A-41F0-9367-FC80FD79BDD1}" dt="2023-02-17T12:02:59.019" v="18" actId="14100"/>
        <pc:sldMkLst>
          <pc:docMk/>
          <pc:sldMk cId="2875786225" sldId="288"/>
        </pc:sldMkLst>
        <pc:spChg chg="del mod">
          <ac:chgData name="Aaksshay Kumandan" userId="5e3bb2722fceb2a8" providerId="Windows Live" clId="Web-{68241CA1-A10A-41F0-9367-FC80FD79BDD1}" dt="2023-02-17T12:02:34.362" v="12"/>
          <ac:spMkLst>
            <pc:docMk/>
            <pc:sldMk cId="2875786225" sldId="288"/>
            <ac:spMk id="2" creationId="{8FA9CCC6-85B7-6457-6119-D7B3D539A57F}"/>
          </ac:spMkLst>
        </pc:spChg>
        <pc:spChg chg="del">
          <ac:chgData name="Aaksshay Kumandan" userId="5e3bb2722fceb2a8" providerId="Windows Live" clId="Web-{68241CA1-A10A-41F0-9367-FC80FD79BDD1}" dt="2023-02-17T12:01:58.767" v="3"/>
          <ac:spMkLst>
            <pc:docMk/>
            <pc:sldMk cId="2875786225" sldId="288"/>
            <ac:spMk id="3" creationId="{B7757F44-4023-707C-176E-CA5D84ABB1D3}"/>
          </ac:spMkLst>
        </pc:spChg>
        <pc:picChg chg="add mod ord">
          <ac:chgData name="Aaksshay Kumandan" userId="5e3bb2722fceb2a8" providerId="Windows Live" clId="Web-{68241CA1-A10A-41F0-9367-FC80FD79BDD1}" dt="2023-02-17T12:02:59.019" v="18" actId="14100"/>
          <ac:picMkLst>
            <pc:docMk/>
            <pc:sldMk cId="2875786225" sldId="288"/>
            <ac:picMk id="4" creationId="{7CD43DB4-08A1-41B1-3C62-75F46B328B87}"/>
          </ac:picMkLst>
        </pc:picChg>
      </pc:sldChg>
    </pc:docChg>
  </pc:docChgLst>
  <pc:docChgLst>
    <pc:chgData name="Aaksshay Kumandan" userId="5e3bb2722fceb2a8" providerId="Windows Live" clId="Web-{2F715B92-19A3-4853-9E73-E823F36490B8}"/>
    <pc:docChg chg="modSld">
      <pc:chgData name="Aaksshay Kumandan" userId="5e3bb2722fceb2a8" providerId="Windows Live" clId="Web-{2F715B92-19A3-4853-9E73-E823F36490B8}" dt="2023-02-17T08:30:31.705" v="5"/>
      <pc:docMkLst>
        <pc:docMk/>
      </pc:docMkLst>
      <pc:sldChg chg="addSp delSp">
        <pc:chgData name="Aaksshay Kumandan" userId="5e3bb2722fceb2a8" providerId="Windows Live" clId="Web-{2F715B92-19A3-4853-9E73-E823F36490B8}" dt="2023-02-17T08:30:31.705" v="5"/>
        <pc:sldMkLst>
          <pc:docMk/>
          <pc:sldMk cId="2530751886" sldId="287"/>
        </pc:sldMkLst>
        <pc:inkChg chg="add del">
          <ac:chgData name="Aaksshay Kumandan" userId="5e3bb2722fceb2a8" providerId="Windows Live" clId="Web-{2F715B92-19A3-4853-9E73-E823F36490B8}" dt="2023-02-17T08:30:31.705" v="5"/>
          <ac:inkMkLst>
            <pc:docMk/>
            <pc:sldMk cId="2530751886" sldId="287"/>
            <ac:inkMk id="78" creationId="{1A03B2DF-C363-0478-F717-D53903AEEE1C}"/>
          </ac:inkMkLst>
        </pc:inkChg>
        <pc:inkChg chg="add del">
          <ac:chgData name="Aaksshay Kumandan" userId="5e3bb2722fceb2a8" providerId="Windows Live" clId="Web-{2F715B92-19A3-4853-9E73-E823F36490B8}" dt="2023-02-17T08:30:31.705" v="4"/>
          <ac:inkMkLst>
            <pc:docMk/>
            <pc:sldMk cId="2530751886" sldId="287"/>
            <ac:inkMk id="79" creationId="{E3049369-C84F-6FCA-FE6D-7E699CA33050}"/>
          </ac:inkMkLst>
        </pc:inkChg>
        <pc:inkChg chg="add del">
          <ac:chgData name="Aaksshay Kumandan" userId="5e3bb2722fceb2a8" providerId="Windows Live" clId="Web-{2F715B92-19A3-4853-9E73-E823F36490B8}" dt="2023-02-17T08:30:31.705" v="3"/>
          <ac:inkMkLst>
            <pc:docMk/>
            <pc:sldMk cId="2530751886" sldId="287"/>
            <ac:inkMk id="80" creationId="{A7C9F934-FF2C-A4F7-7833-AFE7706CC1D0}"/>
          </ac:inkMkLst>
        </pc:ink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D3D74F-2BF5-408C-A37E-9DEEA863287D}"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1630D0E0-E0CD-45FD-8233-C7644EF497B9}">
      <dgm:prSet/>
      <dgm:spPr/>
      <dgm:t>
        <a:bodyPr/>
        <a:lstStyle/>
        <a:p>
          <a:r>
            <a:rPr lang="en-US" b="1" i="1"/>
            <a:t>What is Data Science?</a:t>
          </a:r>
          <a:endParaRPr lang="en-US"/>
        </a:p>
      </dgm:t>
    </dgm:pt>
    <dgm:pt modelId="{5D9622CB-35FC-442C-9C03-3C675D201BDE}" type="parTrans" cxnId="{07DCD4E5-F7D1-406E-9136-7D91F9C2BBF2}">
      <dgm:prSet/>
      <dgm:spPr/>
      <dgm:t>
        <a:bodyPr/>
        <a:lstStyle/>
        <a:p>
          <a:endParaRPr lang="en-US"/>
        </a:p>
      </dgm:t>
    </dgm:pt>
    <dgm:pt modelId="{B273F169-3385-4694-9F3A-7EADF69E2392}" type="sibTrans" cxnId="{07DCD4E5-F7D1-406E-9136-7D91F9C2BBF2}">
      <dgm:prSet/>
      <dgm:spPr/>
      <dgm:t>
        <a:bodyPr/>
        <a:lstStyle/>
        <a:p>
          <a:endParaRPr lang="en-US"/>
        </a:p>
      </dgm:t>
    </dgm:pt>
    <dgm:pt modelId="{B293EA1F-2540-436F-9F56-078A6EE748B5}">
      <dgm:prSet/>
      <dgm:spPr/>
      <dgm:t>
        <a:bodyPr/>
        <a:lstStyle/>
        <a:p>
          <a:r>
            <a:rPr lang="en-US" b="1" i="1"/>
            <a:t>Why  Data Science?</a:t>
          </a:r>
          <a:endParaRPr lang="en-US"/>
        </a:p>
      </dgm:t>
    </dgm:pt>
    <dgm:pt modelId="{6B14FFCC-98C8-4013-9722-FC3D4AB3BE26}" type="parTrans" cxnId="{C59B077A-439E-4D4A-AA33-98516F603BC6}">
      <dgm:prSet/>
      <dgm:spPr/>
      <dgm:t>
        <a:bodyPr/>
        <a:lstStyle/>
        <a:p>
          <a:endParaRPr lang="en-US"/>
        </a:p>
      </dgm:t>
    </dgm:pt>
    <dgm:pt modelId="{2D33B1EE-6E7D-4EC7-8246-B150BF76B1A6}" type="sibTrans" cxnId="{C59B077A-439E-4D4A-AA33-98516F603BC6}">
      <dgm:prSet/>
      <dgm:spPr/>
      <dgm:t>
        <a:bodyPr/>
        <a:lstStyle/>
        <a:p>
          <a:endParaRPr lang="en-US"/>
        </a:p>
      </dgm:t>
    </dgm:pt>
    <dgm:pt modelId="{0AFA042D-FAA5-41B2-A15A-F052FF8F7BF6}">
      <dgm:prSet/>
      <dgm:spPr/>
      <dgm:t>
        <a:bodyPr/>
        <a:lstStyle/>
        <a:p>
          <a:r>
            <a:rPr lang="en-US" b="1" i="1"/>
            <a:t>Data science &amp; Components</a:t>
          </a:r>
          <a:endParaRPr lang="en-US"/>
        </a:p>
      </dgm:t>
    </dgm:pt>
    <dgm:pt modelId="{93D9E0FD-4D8C-4ABF-BE34-7B702E10ED1D}" type="parTrans" cxnId="{50EE7405-43DD-4EFD-984F-6A73B0DEDEF0}">
      <dgm:prSet/>
      <dgm:spPr/>
      <dgm:t>
        <a:bodyPr/>
        <a:lstStyle/>
        <a:p>
          <a:endParaRPr lang="en-US"/>
        </a:p>
      </dgm:t>
    </dgm:pt>
    <dgm:pt modelId="{FB125F63-F984-435C-8EA6-E0BCD2CC0536}" type="sibTrans" cxnId="{50EE7405-43DD-4EFD-984F-6A73B0DEDEF0}">
      <dgm:prSet/>
      <dgm:spPr/>
      <dgm:t>
        <a:bodyPr/>
        <a:lstStyle/>
        <a:p>
          <a:endParaRPr lang="en-US"/>
        </a:p>
      </dgm:t>
    </dgm:pt>
    <dgm:pt modelId="{E6F02AA3-2B1E-49A9-8E2D-7BC013095226}">
      <dgm:prSet/>
      <dgm:spPr/>
      <dgm:t>
        <a:bodyPr/>
        <a:lstStyle/>
        <a:p>
          <a:r>
            <a:rPr lang="en-US" b="1" i="1"/>
            <a:t>What is Data Science Process</a:t>
          </a:r>
          <a:endParaRPr lang="en-US"/>
        </a:p>
      </dgm:t>
    </dgm:pt>
    <dgm:pt modelId="{EEB856A6-A985-42C9-9E2B-E94319AE3B78}" type="parTrans" cxnId="{FFB676B1-601D-484D-986D-E5040CDCA39B}">
      <dgm:prSet/>
      <dgm:spPr/>
      <dgm:t>
        <a:bodyPr/>
        <a:lstStyle/>
        <a:p>
          <a:endParaRPr lang="en-US"/>
        </a:p>
      </dgm:t>
    </dgm:pt>
    <dgm:pt modelId="{412BEBB0-7134-450C-87E8-772A9D984AF1}" type="sibTrans" cxnId="{FFB676B1-601D-484D-986D-E5040CDCA39B}">
      <dgm:prSet/>
      <dgm:spPr/>
      <dgm:t>
        <a:bodyPr/>
        <a:lstStyle/>
        <a:p>
          <a:endParaRPr lang="en-US"/>
        </a:p>
      </dgm:t>
    </dgm:pt>
    <dgm:pt modelId="{D97421A8-9135-457A-8E40-1DC7AB9F9BA2}">
      <dgm:prSet/>
      <dgm:spPr/>
      <dgm:t>
        <a:bodyPr/>
        <a:lstStyle/>
        <a:p>
          <a:r>
            <a:rPr lang="en-US" b="1" i="1"/>
            <a:t>Discovery of Data Science</a:t>
          </a:r>
          <a:endParaRPr lang="en-US"/>
        </a:p>
      </dgm:t>
    </dgm:pt>
    <dgm:pt modelId="{1A414BA0-68E3-4332-A688-E04C57DA4733}" type="parTrans" cxnId="{A4520906-94D8-4469-BE0B-7C030FCD4851}">
      <dgm:prSet/>
      <dgm:spPr/>
      <dgm:t>
        <a:bodyPr/>
        <a:lstStyle/>
        <a:p>
          <a:endParaRPr lang="en-US"/>
        </a:p>
      </dgm:t>
    </dgm:pt>
    <dgm:pt modelId="{87C7F428-018A-41A3-A874-96E77A98A6FC}" type="sibTrans" cxnId="{A4520906-94D8-4469-BE0B-7C030FCD4851}">
      <dgm:prSet/>
      <dgm:spPr/>
      <dgm:t>
        <a:bodyPr/>
        <a:lstStyle/>
        <a:p>
          <a:endParaRPr lang="en-US"/>
        </a:p>
      </dgm:t>
    </dgm:pt>
    <dgm:pt modelId="{1312AD40-1960-4D23-BD4F-FB703683CF84}">
      <dgm:prSet/>
      <dgm:spPr/>
      <dgm:t>
        <a:bodyPr/>
        <a:lstStyle/>
        <a:p>
          <a:r>
            <a:rPr lang="en-US" b="1" i="1"/>
            <a:t>Preparation</a:t>
          </a:r>
          <a:endParaRPr lang="en-US"/>
        </a:p>
      </dgm:t>
    </dgm:pt>
    <dgm:pt modelId="{6C35886C-ECE8-4171-A94E-49C953FC1977}" type="parTrans" cxnId="{AD9ECA17-FA96-44B4-8D5D-D2FCF8F20669}">
      <dgm:prSet/>
      <dgm:spPr/>
      <dgm:t>
        <a:bodyPr/>
        <a:lstStyle/>
        <a:p>
          <a:endParaRPr lang="en-US"/>
        </a:p>
      </dgm:t>
    </dgm:pt>
    <dgm:pt modelId="{B9C4E767-BDFA-439D-9BDE-FC29136F5059}" type="sibTrans" cxnId="{AD9ECA17-FA96-44B4-8D5D-D2FCF8F20669}">
      <dgm:prSet/>
      <dgm:spPr/>
      <dgm:t>
        <a:bodyPr/>
        <a:lstStyle/>
        <a:p>
          <a:endParaRPr lang="en-US"/>
        </a:p>
      </dgm:t>
    </dgm:pt>
    <dgm:pt modelId="{AC400388-D315-45EC-ADEF-A4553159E9CC}">
      <dgm:prSet/>
      <dgm:spPr/>
      <dgm:t>
        <a:bodyPr/>
        <a:lstStyle/>
        <a:p>
          <a:r>
            <a:rPr lang="en-US" b="1" i="1"/>
            <a:t>Model Planning in Data Science</a:t>
          </a:r>
          <a:endParaRPr lang="en-US"/>
        </a:p>
      </dgm:t>
    </dgm:pt>
    <dgm:pt modelId="{3CA1E008-7DC9-4917-AE24-067C1F602FA7}" type="parTrans" cxnId="{12113C3F-2250-44A3-B052-E3F739B6FBC1}">
      <dgm:prSet/>
      <dgm:spPr/>
      <dgm:t>
        <a:bodyPr/>
        <a:lstStyle/>
        <a:p>
          <a:endParaRPr lang="en-US"/>
        </a:p>
      </dgm:t>
    </dgm:pt>
    <dgm:pt modelId="{DD169308-EE44-4FAC-B76A-4D62BF48C1B6}" type="sibTrans" cxnId="{12113C3F-2250-44A3-B052-E3F739B6FBC1}">
      <dgm:prSet/>
      <dgm:spPr/>
      <dgm:t>
        <a:bodyPr/>
        <a:lstStyle/>
        <a:p>
          <a:endParaRPr lang="en-US"/>
        </a:p>
      </dgm:t>
    </dgm:pt>
    <dgm:pt modelId="{1DEC3CEE-03A5-4672-B6D7-A2F3D377516D}">
      <dgm:prSet/>
      <dgm:spPr/>
      <dgm:t>
        <a:bodyPr/>
        <a:lstStyle/>
        <a:p>
          <a:r>
            <a:rPr lang="en-US" b="1" i="1"/>
            <a:t>Model  in Data Science</a:t>
          </a:r>
          <a:endParaRPr lang="en-US"/>
        </a:p>
      </dgm:t>
    </dgm:pt>
    <dgm:pt modelId="{DB4D9E1A-1499-4EB7-B3DA-711A59DA2DE4}" type="parTrans" cxnId="{9FD21E6C-41E1-4F1A-99C1-188BB889FA42}">
      <dgm:prSet/>
      <dgm:spPr/>
      <dgm:t>
        <a:bodyPr/>
        <a:lstStyle/>
        <a:p>
          <a:endParaRPr lang="en-US"/>
        </a:p>
      </dgm:t>
    </dgm:pt>
    <dgm:pt modelId="{E4D1BD5E-803A-417E-99CB-0141CC5D38E2}" type="sibTrans" cxnId="{9FD21E6C-41E1-4F1A-99C1-188BB889FA42}">
      <dgm:prSet/>
      <dgm:spPr/>
      <dgm:t>
        <a:bodyPr/>
        <a:lstStyle/>
        <a:p>
          <a:endParaRPr lang="en-US"/>
        </a:p>
      </dgm:t>
    </dgm:pt>
    <dgm:pt modelId="{156637F7-4B16-4D57-AAC5-8E7E244467C7}">
      <dgm:prSet/>
      <dgm:spPr/>
      <dgm:t>
        <a:bodyPr/>
        <a:lstStyle/>
        <a:p>
          <a:r>
            <a:rPr lang="en-US" b="1" i="1"/>
            <a:t>Data Science Video</a:t>
          </a:r>
          <a:endParaRPr lang="en-US"/>
        </a:p>
      </dgm:t>
    </dgm:pt>
    <dgm:pt modelId="{0D96BC39-992A-4119-9C37-C2C6C474607E}" type="parTrans" cxnId="{C26046A5-F67C-4B59-85DA-D9B8A312662C}">
      <dgm:prSet/>
      <dgm:spPr/>
      <dgm:t>
        <a:bodyPr/>
        <a:lstStyle/>
        <a:p>
          <a:endParaRPr lang="en-US"/>
        </a:p>
      </dgm:t>
    </dgm:pt>
    <dgm:pt modelId="{714EF57D-BEE3-43D5-91D3-38B5E48B5ED0}" type="sibTrans" cxnId="{C26046A5-F67C-4B59-85DA-D9B8A312662C}">
      <dgm:prSet/>
      <dgm:spPr/>
      <dgm:t>
        <a:bodyPr/>
        <a:lstStyle/>
        <a:p>
          <a:endParaRPr lang="en-US"/>
        </a:p>
      </dgm:t>
    </dgm:pt>
    <dgm:pt modelId="{F51E43F5-067A-4000-99AA-8028760BA2F3}">
      <dgm:prSet/>
      <dgm:spPr/>
      <dgm:t>
        <a:bodyPr/>
        <a:lstStyle/>
        <a:p>
          <a:r>
            <a:rPr lang="en-US" b="1" i="1"/>
            <a:t>Operationalize in Data Science</a:t>
          </a:r>
          <a:endParaRPr lang="en-US"/>
        </a:p>
      </dgm:t>
    </dgm:pt>
    <dgm:pt modelId="{A654152C-CE1A-41AF-8528-71311528AEF1}" type="parTrans" cxnId="{0640EDFF-65F1-4CFB-A5BF-A9A5B88D16D4}">
      <dgm:prSet/>
      <dgm:spPr/>
      <dgm:t>
        <a:bodyPr/>
        <a:lstStyle/>
        <a:p>
          <a:endParaRPr lang="en-US"/>
        </a:p>
      </dgm:t>
    </dgm:pt>
    <dgm:pt modelId="{E816C8DD-A8FF-48F2-BDF5-AD5924A12F13}" type="sibTrans" cxnId="{0640EDFF-65F1-4CFB-A5BF-A9A5B88D16D4}">
      <dgm:prSet/>
      <dgm:spPr/>
      <dgm:t>
        <a:bodyPr/>
        <a:lstStyle/>
        <a:p>
          <a:endParaRPr lang="en-US"/>
        </a:p>
      </dgm:t>
    </dgm:pt>
    <dgm:pt modelId="{1CFBB9BA-5DD8-42AE-8832-7AED0261A45E}">
      <dgm:prSet/>
      <dgm:spPr/>
      <dgm:t>
        <a:bodyPr/>
        <a:lstStyle/>
        <a:p>
          <a:r>
            <a:rPr lang="en-US" b="1" i="1"/>
            <a:t>Communicate Results in Data Science </a:t>
          </a:r>
          <a:endParaRPr lang="en-US"/>
        </a:p>
      </dgm:t>
    </dgm:pt>
    <dgm:pt modelId="{C8ABF586-1D32-4ED2-B04D-EDC47E0F989F}" type="parTrans" cxnId="{DF5CB4F0-12F1-4AB9-91E8-B55C5F59E02E}">
      <dgm:prSet/>
      <dgm:spPr/>
      <dgm:t>
        <a:bodyPr/>
        <a:lstStyle/>
        <a:p>
          <a:endParaRPr lang="en-US"/>
        </a:p>
      </dgm:t>
    </dgm:pt>
    <dgm:pt modelId="{AF934952-567D-48D5-99BA-87BB7F2FDA3C}" type="sibTrans" cxnId="{DF5CB4F0-12F1-4AB9-91E8-B55C5F59E02E}">
      <dgm:prSet/>
      <dgm:spPr/>
      <dgm:t>
        <a:bodyPr/>
        <a:lstStyle/>
        <a:p>
          <a:endParaRPr lang="en-US"/>
        </a:p>
      </dgm:t>
    </dgm:pt>
    <dgm:pt modelId="{3C2D8E15-D5FE-4D85-B4A1-2D80D30C9016}">
      <dgm:prSet/>
      <dgm:spPr/>
      <dgm:t>
        <a:bodyPr/>
        <a:lstStyle/>
        <a:p>
          <a:r>
            <a:rPr lang="en-US" b="1" i="1"/>
            <a:t>Data Science Jobs Roles</a:t>
          </a:r>
          <a:endParaRPr lang="en-US"/>
        </a:p>
      </dgm:t>
    </dgm:pt>
    <dgm:pt modelId="{0AB40C30-10A1-45EF-8F62-B345AFB24D13}" type="parTrans" cxnId="{958B2657-77B7-4B8B-9599-32731B5BBBEF}">
      <dgm:prSet/>
      <dgm:spPr/>
      <dgm:t>
        <a:bodyPr/>
        <a:lstStyle/>
        <a:p>
          <a:endParaRPr lang="en-US"/>
        </a:p>
      </dgm:t>
    </dgm:pt>
    <dgm:pt modelId="{AD9D05DC-4C24-489B-84E1-AA52FE757730}" type="sibTrans" cxnId="{958B2657-77B7-4B8B-9599-32731B5BBBEF}">
      <dgm:prSet/>
      <dgm:spPr/>
      <dgm:t>
        <a:bodyPr/>
        <a:lstStyle/>
        <a:p>
          <a:endParaRPr lang="en-US"/>
        </a:p>
      </dgm:t>
    </dgm:pt>
    <dgm:pt modelId="{87D494F5-7C34-46B0-A9FA-111C777A474C}">
      <dgm:prSet/>
      <dgm:spPr/>
      <dgm:t>
        <a:bodyPr/>
        <a:lstStyle/>
        <a:p>
          <a:r>
            <a:rPr lang="en-US" b="1" i="1"/>
            <a:t>Tools for Data Science</a:t>
          </a:r>
          <a:endParaRPr lang="en-US"/>
        </a:p>
      </dgm:t>
    </dgm:pt>
    <dgm:pt modelId="{8978BA73-1578-4D6D-87DE-40672B960005}" type="parTrans" cxnId="{8B9DCDC8-5C05-4623-BA4E-8539FAA3A06E}">
      <dgm:prSet/>
      <dgm:spPr/>
      <dgm:t>
        <a:bodyPr/>
        <a:lstStyle/>
        <a:p>
          <a:endParaRPr lang="en-US"/>
        </a:p>
      </dgm:t>
    </dgm:pt>
    <dgm:pt modelId="{E9CEB348-B004-4A8B-8A2E-AD70FFB37B81}" type="sibTrans" cxnId="{8B9DCDC8-5C05-4623-BA4E-8539FAA3A06E}">
      <dgm:prSet/>
      <dgm:spPr/>
      <dgm:t>
        <a:bodyPr/>
        <a:lstStyle/>
        <a:p>
          <a:endParaRPr lang="en-US"/>
        </a:p>
      </dgm:t>
    </dgm:pt>
    <dgm:pt modelId="{4C5E0B66-1BDE-4C1C-A92B-640C986B7C8D}">
      <dgm:prSet/>
      <dgm:spPr/>
      <dgm:t>
        <a:bodyPr/>
        <a:lstStyle/>
        <a:p>
          <a:r>
            <a:rPr lang="en-US" b="1" i="1"/>
            <a:t>Difference Between Data Science with BI (Business Intelligence)</a:t>
          </a:r>
          <a:endParaRPr lang="en-US"/>
        </a:p>
      </dgm:t>
    </dgm:pt>
    <dgm:pt modelId="{5E30C05E-8B61-4C2F-8725-D349094CE213}" type="parTrans" cxnId="{2D183EDE-C59E-433B-858E-6B7E0D048515}">
      <dgm:prSet/>
      <dgm:spPr/>
      <dgm:t>
        <a:bodyPr/>
        <a:lstStyle/>
        <a:p>
          <a:endParaRPr lang="en-US"/>
        </a:p>
      </dgm:t>
    </dgm:pt>
    <dgm:pt modelId="{F9838DF9-C1DC-4CF3-8B7C-417E7DED9097}" type="sibTrans" cxnId="{2D183EDE-C59E-433B-858E-6B7E0D048515}">
      <dgm:prSet/>
      <dgm:spPr/>
      <dgm:t>
        <a:bodyPr/>
        <a:lstStyle/>
        <a:p>
          <a:endParaRPr lang="en-US"/>
        </a:p>
      </dgm:t>
    </dgm:pt>
    <dgm:pt modelId="{CEF60240-52E1-4355-A554-C76E0C8499E8}">
      <dgm:prSet/>
      <dgm:spPr/>
      <dgm:t>
        <a:bodyPr/>
        <a:lstStyle/>
        <a:p>
          <a:r>
            <a:rPr lang="en-US" b="1" i="1"/>
            <a:t>Applications of Data Science</a:t>
          </a:r>
          <a:endParaRPr lang="en-US"/>
        </a:p>
      </dgm:t>
    </dgm:pt>
    <dgm:pt modelId="{B1FFC4A3-8C46-4266-A804-A8B39B6B5D3A}" type="parTrans" cxnId="{90479161-BA6F-4959-A4D6-A7FFA088EF51}">
      <dgm:prSet/>
      <dgm:spPr/>
      <dgm:t>
        <a:bodyPr/>
        <a:lstStyle/>
        <a:p>
          <a:endParaRPr lang="en-US"/>
        </a:p>
      </dgm:t>
    </dgm:pt>
    <dgm:pt modelId="{89459A19-3F37-4E3D-95B1-A03568CA303E}" type="sibTrans" cxnId="{90479161-BA6F-4959-A4D6-A7FFA088EF51}">
      <dgm:prSet/>
      <dgm:spPr/>
      <dgm:t>
        <a:bodyPr/>
        <a:lstStyle/>
        <a:p>
          <a:endParaRPr lang="en-US"/>
        </a:p>
      </dgm:t>
    </dgm:pt>
    <dgm:pt modelId="{45D9220C-5552-4969-997A-F933952EA894}">
      <dgm:prSet/>
      <dgm:spPr/>
      <dgm:t>
        <a:bodyPr/>
        <a:lstStyle/>
        <a:p>
          <a:r>
            <a:rPr lang="en-US" b="1" i="1"/>
            <a:t>Challenges of Data Science Technology</a:t>
          </a:r>
          <a:endParaRPr lang="en-US"/>
        </a:p>
      </dgm:t>
    </dgm:pt>
    <dgm:pt modelId="{27EDF6BE-3552-462B-AE70-67C32503D7DB}" type="parTrans" cxnId="{76DDB948-C165-4BBD-93A7-AB254ABC0A8A}">
      <dgm:prSet/>
      <dgm:spPr/>
      <dgm:t>
        <a:bodyPr/>
        <a:lstStyle/>
        <a:p>
          <a:endParaRPr lang="en-US"/>
        </a:p>
      </dgm:t>
    </dgm:pt>
    <dgm:pt modelId="{0214BF3E-EE2D-4618-9217-0A3D67227229}" type="sibTrans" cxnId="{76DDB948-C165-4BBD-93A7-AB254ABC0A8A}">
      <dgm:prSet/>
      <dgm:spPr/>
      <dgm:t>
        <a:bodyPr/>
        <a:lstStyle/>
        <a:p>
          <a:endParaRPr lang="en-US"/>
        </a:p>
      </dgm:t>
    </dgm:pt>
    <dgm:pt modelId="{22493087-BC44-4803-8DA5-86AB2FC6E73F}">
      <dgm:prSet/>
      <dgm:spPr/>
      <dgm:t>
        <a:bodyPr/>
        <a:lstStyle/>
        <a:p>
          <a:r>
            <a:rPr lang="en-US" b="1" i="1"/>
            <a:t>Vote of Thanks</a:t>
          </a:r>
          <a:endParaRPr lang="en-US"/>
        </a:p>
      </dgm:t>
    </dgm:pt>
    <dgm:pt modelId="{1B100B6D-F03A-41D7-8106-6B22AB9B14F3}" type="parTrans" cxnId="{E8065CB9-86AF-4588-A0DC-C35566D2A0F0}">
      <dgm:prSet/>
      <dgm:spPr/>
      <dgm:t>
        <a:bodyPr/>
        <a:lstStyle/>
        <a:p>
          <a:endParaRPr lang="en-US"/>
        </a:p>
      </dgm:t>
    </dgm:pt>
    <dgm:pt modelId="{87917AB5-B8AB-4F2A-9022-FF17B5A77247}" type="sibTrans" cxnId="{E8065CB9-86AF-4588-A0DC-C35566D2A0F0}">
      <dgm:prSet/>
      <dgm:spPr/>
      <dgm:t>
        <a:bodyPr/>
        <a:lstStyle/>
        <a:p>
          <a:endParaRPr lang="en-US"/>
        </a:p>
      </dgm:t>
    </dgm:pt>
    <dgm:pt modelId="{D88396AA-DC56-4F05-BBA2-44241A9AD5F6}" type="pres">
      <dgm:prSet presAssocID="{21D3D74F-2BF5-408C-A37E-9DEEA863287D}" presName="vert0" presStyleCnt="0">
        <dgm:presLayoutVars>
          <dgm:dir/>
          <dgm:animOne val="branch"/>
          <dgm:animLvl val="lvl"/>
        </dgm:presLayoutVars>
      </dgm:prSet>
      <dgm:spPr/>
    </dgm:pt>
    <dgm:pt modelId="{65E3CF2B-86A8-4692-8EDA-1E6424F44806}" type="pres">
      <dgm:prSet presAssocID="{1630D0E0-E0CD-45FD-8233-C7644EF497B9}" presName="thickLine" presStyleLbl="alignNode1" presStyleIdx="0" presStyleCnt="17"/>
      <dgm:spPr/>
    </dgm:pt>
    <dgm:pt modelId="{7658DAB6-83DE-4976-BF1E-E92012E61E38}" type="pres">
      <dgm:prSet presAssocID="{1630D0E0-E0CD-45FD-8233-C7644EF497B9}" presName="horz1" presStyleCnt="0"/>
      <dgm:spPr/>
    </dgm:pt>
    <dgm:pt modelId="{CD3AA382-B5AA-463F-8962-90EF9C592380}" type="pres">
      <dgm:prSet presAssocID="{1630D0E0-E0CD-45FD-8233-C7644EF497B9}" presName="tx1" presStyleLbl="revTx" presStyleIdx="0" presStyleCnt="17"/>
      <dgm:spPr/>
    </dgm:pt>
    <dgm:pt modelId="{718E090C-58E1-49A0-B241-C9EE139DAFD9}" type="pres">
      <dgm:prSet presAssocID="{1630D0E0-E0CD-45FD-8233-C7644EF497B9}" presName="vert1" presStyleCnt="0"/>
      <dgm:spPr/>
    </dgm:pt>
    <dgm:pt modelId="{72194B29-E17D-4808-A3E5-2858D5155A5C}" type="pres">
      <dgm:prSet presAssocID="{B293EA1F-2540-436F-9F56-078A6EE748B5}" presName="thickLine" presStyleLbl="alignNode1" presStyleIdx="1" presStyleCnt="17"/>
      <dgm:spPr/>
    </dgm:pt>
    <dgm:pt modelId="{A63FE290-E840-4AC0-9E7A-3E75371BA3E3}" type="pres">
      <dgm:prSet presAssocID="{B293EA1F-2540-436F-9F56-078A6EE748B5}" presName="horz1" presStyleCnt="0"/>
      <dgm:spPr/>
    </dgm:pt>
    <dgm:pt modelId="{CADDEC0B-1EAB-4B03-85F1-EA7636744F2B}" type="pres">
      <dgm:prSet presAssocID="{B293EA1F-2540-436F-9F56-078A6EE748B5}" presName="tx1" presStyleLbl="revTx" presStyleIdx="1" presStyleCnt="17"/>
      <dgm:spPr/>
    </dgm:pt>
    <dgm:pt modelId="{CF8F2B53-340B-4CBE-8821-5FEB5D77C7AE}" type="pres">
      <dgm:prSet presAssocID="{B293EA1F-2540-436F-9F56-078A6EE748B5}" presName="vert1" presStyleCnt="0"/>
      <dgm:spPr/>
    </dgm:pt>
    <dgm:pt modelId="{41194D92-1CD8-42B1-A17C-3C8E1A607FF7}" type="pres">
      <dgm:prSet presAssocID="{0AFA042D-FAA5-41B2-A15A-F052FF8F7BF6}" presName="thickLine" presStyleLbl="alignNode1" presStyleIdx="2" presStyleCnt="17"/>
      <dgm:spPr/>
    </dgm:pt>
    <dgm:pt modelId="{CC250020-13D7-4BB0-91B5-21D541AD647B}" type="pres">
      <dgm:prSet presAssocID="{0AFA042D-FAA5-41B2-A15A-F052FF8F7BF6}" presName="horz1" presStyleCnt="0"/>
      <dgm:spPr/>
    </dgm:pt>
    <dgm:pt modelId="{D7065172-153E-43A2-9CF8-71FFB838F739}" type="pres">
      <dgm:prSet presAssocID="{0AFA042D-FAA5-41B2-A15A-F052FF8F7BF6}" presName="tx1" presStyleLbl="revTx" presStyleIdx="2" presStyleCnt="17"/>
      <dgm:spPr/>
    </dgm:pt>
    <dgm:pt modelId="{97389505-11FB-4A16-A37A-5CBDF099D745}" type="pres">
      <dgm:prSet presAssocID="{0AFA042D-FAA5-41B2-A15A-F052FF8F7BF6}" presName="vert1" presStyleCnt="0"/>
      <dgm:spPr/>
    </dgm:pt>
    <dgm:pt modelId="{9E1E4DAE-D6C5-4BF9-871D-F53DBE7C4AFB}" type="pres">
      <dgm:prSet presAssocID="{E6F02AA3-2B1E-49A9-8E2D-7BC013095226}" presName="thickLine" presStyleLbl="alignNode1" presStyleIdx="3" presStyleCnt="17"/>
      <dgm:spPr/>
    </dgm:pt>
    <dgm:pt modelId="{8792AA55-ABD6-40E4-81F9-E1FC539FF7DE}" type="pres">
      <dgm:prSet presAssocID="{E6F02AA3-2B1E-49A9-8E2D-7BC013095226}" presName="horz1" presStyleCnt="0"/>
      <dgm:spPr/>
    </dgm:pt>
    <dgm:pt modelId="{403DC892-81E8-4062-9740-805D11D894CB}" type="pres">
      <dgm:prSet presAssocID="{E6F02AA3-2B1E-49A9-8E2D-7BC013095226}" presName="tx1" presStyleLbl="revTx" presStyleIdx="3" presStyleCnt="17"/>
      <dgm:spPr/>
    </dgm:pt>
    <dgm:pt modelId="{D44B2C26-7DFC-442B-BB15-F861D2740B09}" type="pres">
      <dgm:prSet presAssocID="{E6F02AA3-2B1E-49A9-8E2D-7BC013095226}" presName="vert1" presStyleCnt="0"/>
      <dgm:spPr/>
    </dgm:pt>
    <dgm:pt modelId="{54BA5BE2-96A3-425F-BA19-E8BE0EDCDCCA}" type="pres">
      <dgm:prSet presAssocID="{D97421A8-9135-457A-8E40-1DC7AB9F9BA2}" presName="thickLine" presStyleLbl="alignNode1" presStyleIdx="4" presStyleCnt="17"/>
      <dgm:spPr/>
    </dgm:pt>
    <dgm:pt modelId="{0D8181A6-4AB6-474D-8BFD-F63322BE0DEB}" type="pres">
      <dgm:prSet presAssocID="{D97421A8-9135-457A-8E40-1DC7AB9F9BA2}" presName="horz1" presStyleCnt="0"/>
      <dgm:spPr/>
    </dgm:pt>
    <dgm:pt modelId="{03E248D0-11A5-4105-B9A5-5E615CD9C487}" type="pres">
      <dgm:prSet presAssocID="{D97421A8-9135-457A-8E40-1DC7AB9F9BA2}" presName="tx1" presStyleLbl="revTx" presStyleIdx="4" presStyleCnt="17"/>
      <dgm:spPr/>
    </dgm:pt>
    <dgm:pt modelId="{A6202C9C-5C47-4515-8470-923BB5AD6741}" type="pres">
      <dgm:prSet presAssocID="{D97421A8-9135-457A-8E40-1DC7AB9F9BA2}" presName="vert1" presStyleCnt="0"/>
      <dgm:spPr/>
    </dgm:pt>
    <dgm:pt modelId="{830A3DE6-F5DA-499E-A2BF-EF25FAC3BA89}" type="pres">
      <dgm:prSet presAssocID="{1312AD40-1960-4D23-BD4F-FB703683CF84}" presName="thickLine" presStyleLbl="alignNode1" presStyleIdx="5" presStyleCnt="17"/>
      <dgm:spPr/>
    </dgm:pt>
    <dgm:pt modelId="{1264061C-65CD-4987-83E7-CDC6C4A06E9D}" type="pres">
      <dgm:prSet presAssocID="{1312AD40-1960-4D23-BD4F-FB703683CF84}" presName="horz1" presStyleCnt="0"/>
      <dgm:spPr/>
    </dgm:pt>
    <dgm:pt modelId="{452066A3-7944-474E-B3BB-3B7683A4D017}" type="pres">
      <dgm:prSet presAssocID="{1312AD40-1960-4D23-BD4F-FB703683CF84}" presName="tx1" presStyleLbl="revTx" presStyleIdx="5" presStyleCnt="17"/>
      <dgm:spPr/>
    </dgm:pt>
    <dgm:pt modelId="{4B36F92B-3CA5-4330-AC9F-6C069AB1DDB4}" type="pres">
      <dgm:prSet presAssocID="{1312AD40-1960-4D23-BD4F-FB703683CF84}" presName="vert1" presStyleCnt="0"/>
      <dgm:spPr/>
    </dgm:pt>
    <dgm:pt modelId="{8E01E0F2-2D12-4F7C-92FC-6CF1C0F86117}" type="pres">
      <dgm:prSet presAssocID="{AC400388-D315-45EC-ADEF-A4553159E9CC}" presName="thickLine" presStyleLbl="alignNode1" presStyleIdx="6" presStyleCnt="17"/>
      <dgm:spPr/>
    </dgm:pt>
    <dgm:pt modelId="{5469CBEB-9BC8-47E9-AC21-3198793BEFC6}" type="pres">
      <dgm:prSet presAssocID="{AC400388-D315-45EC-ADEF-A4553159E9CC}" presName="horz1" presStyleCnt="0"/>
      <dgm:spPr/>
    </dgm:pt>
    <dgm:pt modelId="{C4FF3F4D-291B-4614-AEB8-1E994F09DEB8}" type="pres">
      <dgm:prSet presAssocID="{AC400388-D315-45EC-ADEF-A4553159E9CC}" presName="tx1" presStyleLbl="revTx" presStyleIdx="6" presStyleCnt="17"/>
      <dgm:spPr/>
    </dgm:pt>
    <dgm:pt modelId="{049C7627-0496-43EE-B862-6716BAA7F232}" type="pres">
      <dgm:prSet presAssocID="{AC400388-D315-45EC-ADEF-A4553159E9CC}" presName="vert1" presStyleCnt="0"/>
      <dgm:spPr/>
    </dgm:pt>
    <dgm:pt modelId="{C0874754-2CEF-4D71-A5F1-AEDEA0F7D3CA}" type="pres">
      <dgm:prSet presAssocID="{1DEC3CEE-03A5-4672-B6D7-A2F3D377516D}" presName="thickLine" presStyleLbl="alignNode1" presStyleIdx="7" presStyleCnt="17"/>
      <dgm:spPr/>
    </dgm:pt>
    <dgm:pt modelId="{4848C240-32AB-4C86-8322-3EA542DBFC67}" type="pres">
      <dgm:prSet presAssocID="{1DEC3CEE-03A5-4672-B6D7-A2F3D377516D}" presName="horz1" presStyleCnt="0"/>
      <dgm:spPr/>
    </dgm:pt>
    <dgm:pt modelId="{849C1965-FD8B-49EC-BBC2-104A48032264}" type="pres">
      <dgm:prSet presAssocID="{1DEC3CEE-03A5-4672-B6D7-A2F3D377516D}" presName="tx1" presStyleLbl="revTx" presStyleIdx="7" presStyleCnt="17"/>
      <dgm:spPr/>
    </dgm:pt>
    <dgm:pt modelId="{585ED51A-9D7E-4921-88C3-E738239D062B}" type="pres">
      <dgm:prSet presAssocID="{1DEC3CEE-03A5-4672-B6D7-A2F3D377516D}" presName="vert1" presStyleCnt="0"/>
      <dgm:spPr/>
    </dgm:pt>
    <dgm:pt modelId="{DCDB75BC-87DE-45C1-90B9-25053C2649F3}" type="pres">
      <dgm:prSet presAssocID="{156637F7-4B16-4D57-AAC5-8E7E244467C7}" presName="thickLine" presStyleLbl="alignNode1" presStyleIdx="8" presStyleCnt="17"/>
      <dgm:spPr/>
    </dgm:pt>
    <dgm:pt modelId="{10F16B61-BA1B-411E-9B90-B510B6A0B32B}" type="pres">
      <dgm:prSet presAssocID="{156637F7-4B16-4D57-AAC5-8E7E244467C7}" presName="horz1" presStyleCnt="0"/>
      <dgm:spPr/>
    </dgm:pt>
    <dgm:pt modelId="{58AB9448-DF26-4B26-AE9A-ADAE0677ADEF}" type="pres">
      <dgm:prSet presAssocID="{156637F7-4B16-4D57-AAC5-8E7E244467C7}" presName="tx1" presStyleLbl="revTx" presStyleIdx="8" presStyleCnt="17"/>
      <dgm:spPr/>
    </dgm:pt>
    <dgm:pt modelId="{BD41ABEB-067B-4D85-A1F5-F6DFC7CC8C68}" type="pres">
      <dgm:prSet presAssocID="{156637F7-4B16-4D57-AAC5-8E7E244467C7}" presName="vert1" presStyleCnt="0"/>
      <dgm:spPr/>
    </dgm:pt>
    <dgm:pt modelId="{24FD1036-CE23-4FEE-BD1C-E0B3DD3EE000}" type="pres">
      <dgm:prSet presAssocID="{F51E43F5-067A-4000-99AA-8028760BA2F3}" presName="thickLine" presStyleLbl="alignNode1" presStyleIdx="9" presStyleCnt="17"/>
      <dgm:spPr/>
    </dgm:pt>
    <dgm:pt modelId="{CD506E9B-2ACB-4B40-B8E6-2B7D9F7F6269}" type="pres">
      <dgm:prSet presAssocID="{F51E43F5-067A-4000-99AA-8028760BA2F3}" presName="horz1" presStyleCnt="0"/>
      <dgm:spPr/>
    </dgm:pt>
    <dgm:pt modelId="{F03F357A-E291-46A5-BD67-4C66814DFB2C}" type="pres">
      <dgm:prSet presAssocID="{F51E43F5-067A-4000-99AA-8028760BA2F3}" presName="tx1" presStyleLbl="revTx" presStyleIdx="9" presStyleCnt="17"/>
      <dgm:spPr/>
    </dgm:pt>
    <dgm:pt modelId="{52FFB01C-9A17-4F48-8926-807726003568}" type="pres">
      <dgm:prSet presAssocID="{F51E43F5-067A-4000-99AA-8028760BA2F3}" presName="vert1" presStyleCnt="0"/>
      <dgm:spPr/>
    </dgm:pt>
    <dgm:pt modelId="{B330C905-8553-47F6-BCFD-786C562FAA07}" type="pres">
      <dgm:prSet presAssocID="{1CFBB9BA-5DD8-42AE-8832-7AED0261A45E}" presName="thickLine" presStyleLbl="alignNode1" presStyleIdx="10" presStyleCnt="17"/>
      <dgm:spPr/>
    </dgm:pt>
    <dgm:pt modelId="{5B4AE181-1BF6-42EA-8B0D-C69EA156DFEC}" type="pres">
      <dgm:prSet presAssocID="{1CFBB9BA-5DD8-42AE-8832-7AED0261A45E}" presName="horz1" presStyleCnt="0"/>
      <dgm:spPr/>
    </dgm:pt>
    <dgm:pt modelId="{9F201D08-D3B8-4956-A642-F891537145DA}" type="pres">
      <dgm:prSet presAssocID="{1CFBB9BA-5DD8-42AE-8832-7AED0261A45E}" presName="tx1" presStyleLbl="revTx" presStyleIdx="10" presStyleCnt="17"/>
      <dgm:spPr/>
    </dgm:pt>
    <dgm:pt modelId="{11D40122-8023-46F4-9AA7-5610AA7E3DA7}" type="pres">
      <dgm:prSet presAssocID="{1CFBB9BA-5DD8-42AE-8832-7AED0261A45E}" presName="vert1" presStyleCnt="0"/>
      <dgm:spPr/>
    </dgm:pt>
    <dgm:pt modelId="{2062076F-51FD-4E40-B7B8-645000F659B2}" type="pres">
      <dgm:prSet presAssocID="{3C2D8E15-D5FE-4D85-B4A1-2D80D30C9016}" presName="thickLine" presStyleLbl="alignNode1" presStyleIdx="11" presStyleCnt="17"/>
      <dgm:spPr/>
    </dgm:pt>
    <dgm:pt modelId="{570732ED-6CE6-4FA6-84EB-B719CDE24A86}" type="pres">
      <dgm:prSet presAssocID="{3C2D8E15-D5FE-4D85-B4A1-2D80D30C9016}" presName="horz1" presStyleCnt="0"/>
      <dgm:spPr/>
    </dgm:pt>
    <dgm:pt modelId="{9FBEB77D-FD45-4046-9054-567E8EE3CCB6}" type="pres">
      <dgm:prSet presAssocID="{3C2D8E15-D5FE-4D85-B4A1-2D80D30C9016}" presName="tx1" presStyleLbl="revTx" presStyleIdx="11" presStyleCnt="17"/>
      <dgm:spPr/>
    </dgm:pt>
    <dgm:pt modelId="{57CABBA7-F4F3-437C-B71E-CB590589FEFB}" type="pres">
      <dgm:prSet presAssocID="{3C2D8E15-D5FE-4D85-B4A1-2D80D30C9016}" presName="vert1" presStyleCnt="0"/>
      <dgm:spPr/>
    </dgm:pt>
    <dgm:pt modelId="{D7759461-9ADD-4DA6-B2AB-6B29445D9904}" type="pres">
      <dgm:prSet presAssocID="{87D494F5-7C34-46B0-A9FA-111C777A474C}" presName="thickLine" presStyleLbl="alignNode1" presStyleIdx="12" presStyleCnt="17"/>
      <dgm:spPr/>
    </dgm:pt>
    <dgm:pt modelId="{7471ED87-9E27-482A-BD69-A7B128C9A790}" type="pres">
      <dgm:prSet presAssocID="{87D494F5-7C34-46B0-A9FA-111C777A474C}" presName="horz1" presStyleCnt="0"/>
      <dgm:spPr/>
    </dgm:pt>
    <dgm:pt modelId="{775D7CFD-05DF-4F98-B5CF-DD16E3FC0897}" type="pres">
      <dgm:prSet presAssocID="{87D494F5-7C34-46B0-A9FA-111C777A474C}" presName="tx1" presStyleLbl="revTx" presStyleIdx="12" presStyleCnt="17"/>
      <dgm:spPr/>
    </dgm:pt>
    <dgm:pt modelId="{CF93F9C5-4C82-41A5-AB52-63363BFC2177}" type="pres">
      <dgm:prSet presAssocID="{87D494F5-7C34-46B0-A9FA-111C777A474C}" presName="vert1" presStyleCnt="0"/>
      <dgm:spPr/>
    </dgm:pt>
    <dgm:pt modelId="{0FF2B03E-C070-4013-A973-37EBFFD0BB30}" type="pres">
      <dgm:prSet presAssocID="{4C5E0B66-1BDE-4C1C-A92B-640C986B7C8D}" presName="thickLine" presStyleLbl="alignNode1" presStyleIdx="13" presStyleCnt="17"/>
      <dgm:spPr/>
    </dgm:pt>
    <dgm:pt modelId="{1EE31E85-0DBE-4367-BDD0-3F9EAC1F09C4}" type="pres">
      <dgm:prSet presAssocID="{4C5E0B66-1BDE-4C1C-A92B-640C986B7C8D}" presName="horz1" presStyleCnt="0"/>
      <dgm:spPr/>
    </dgm:pt>
    <dgm:pt modelId="{6D634928-F15E-42A8-8502-ED9D10412357}" type="pres">
      <dgm:prSet presAssocID="{4C5E0B66-1BDE-4C1C-A92B-640C986B7C8D}" presName="tx1" presStyleLbl="revTx" presStyleIdx="13" presStyleCnt="17"/>
      <dgm:spPr/>
    </dgm:pt>
    <dgm:pt modelId="{2FCEA3CE-FA10-4F50-BC54-52968FD96DBE}" type="pres">
      <dgm:prSet presAssocID="{4C5E0B66-1BDE-4C1C-A92B-640C986B7C8D}" presName="vert1" presStyleCnt="0"/>
      <dgm:spPr/>
    </dgm:pt>
    <dgm:pt modelId="{A98293EB-403F-4B31-B7DA-AF0490C4B5A8}" type="pres">
      <dgm:prSet presAssocID="{CEF60240-52E1-4355-A554-C76E0C8499E8}" presName="thickLine" presStyleLbl="alignNode1" presStyleIdx="14" presStyleCnt="17"/>
      <dgm:spPr/>
    </dgm:pt>
    <dgm:pt modelId="{E1C8ED28-3B3E-4111-8433-C1017CF00B9F}" type="pres">
      <dgm:prSet presAssocID="{CEF60240-52E1-4355-A554-C76E0C8499E8}" presName="horz1" presStyleCnt="0"/>
      <dgm:spPr/>
    </dgm:pt>
    <dgm:pt modelId="{F8DE732D-07B8-45B5-B9CB-232BA2B0A5EF}" type="pres">
      <dgm:prSet presAssocID="{CEF60240-52E1-4355-A554-C76E0C8499E8}" presName="tx1" presStyleLbl="revTx" presStyleIdx="14" presStyleCnt="17"/>
      <dgm:spPr/>
    </dgm:pt>
    <dgm:pt modelId="{CBE233BD-3308-4167-B624-5D5B994458C9}" type="pres">
      <dgm:prSet presAssocID="{CEF60240-52E1-4355-A554-C76E0C8499E8}" presName="vert1" presStyleCnt="0"/>
      <dgm:spPr/>
    </dgm:pt>
    <dgm:pt modelId="{46736AB5-C31D-4CBD-9DD3-5B1D9C17E7E6}" type="pres">
      <dgm:prSet presAssocID="{45D9220C-5552-4969-997A-F933952EA894}" presName="thickLine" presStyleLbl="alignNode1" presStyleIdx="15" presStyleCnt="17"/>
      <dgm:spPr/>
    </dgm:pt>
    <dgm:pt modelId="{21302423-FE05-4F3E-82E4-3FE04A8A104C}" type="pres">
      <dgm:prSet presAssocID="{45D9220C-5552-4969-997A-F933952EA894}" presName="horz1" presStyleCnt="0"/>
      <dgm:spPr/>
    </dgm:pt>
    <dgm:pt modelId="{3DF5B66A-E169-45AB-B6A0-0ABC15798FD2}" type="pres">
      <dgm:prSet presAssocID="{45D9220C-5552-4969-997A-F933952EA894}" presName="tx1" presStyleLbl="revTx" presStyleIdx="15" presStyleCnt="17"/>
      <dgm:spPr/>
    </dgm:pt>
    <dgm:pt modelId="{E66C4F33-6655-428F-9940-A5E3B53026B6}" type="pres">
      <dgm:prSet presAssocID="{45D9220C-5552-4969-997A-F933952EA894}" presName="vert1" presStyleCnt="0"/>
      <dgm:spPr/>
    </dgm:pt>
    <dgm:pt modelId="{91CC5EA7-64DC-4720-A408-0488CF39772E}" type="pres">
      <dgm:prSet presAssocID="{22493087-BC44-4803-8DA5-86AB2FC6E73F}" presName="thickLine" presStyleLbl="alignNode1" presStyleIdx="16" presStyleCnt="17"/>
      <dgm:spPr/>
    </dgm:pt>
    <dgm:pt modelId="{37CAE0A2-FF46-4CE5-9736-70CE68208B9C}" type="pres">
      <dgm:prSet presAssocID="{22493087-BC44-4803-8DA5-86AB2FC6E73F}" presName="horz1" presStyleCnt="0"/>
      <dgm:spPr/>
    </dgm:pt>
    <dgm:pt modelId="{5BE07998-B487-48DF-855B-59120CC3C271}" type="pres">
      <dgm:prSet presAssocID="{22493087-BC44-4803-8DA5-86AB2FC6E73F}" presName="tx1" presStyleLbl="revTx" presStyleIdx="16" presStyleCnt="17"/>
      <dgm:spPr/>
    </dgm:pt>
    <dgm:pt modelId="{5E6D0DC2-561B-4135-98BF-4331333494E5}" type="pres">
      <dgm:prSet presAssocID="{22493087-BC44-4803-8DA5-86AB2FC6E73F}" presName="vert1" presStyleCnt="0"/>
      <dgm:spPr/>
    </dgm:pt>
  </dgm:ptLst>
  <dgm:cxnLst>
    <dgm:cxn modelId="{50EE7405-43DD-4EFD-984F-6A73B0DEDEF0}" srcId="{21D3D74F-2BF5-408C-A37E-9DEEA863287D}" destId="{0AFA042D-FAA5-41B2-A15A-F052FF8F7BF6}" srcOrd="2" destOrd="0" parTransId="{93D9E0FD-4D8C-4ABF-BE34-7B702E10ED1D}" sibTransId="{FB125F63-F984-435C-8EA6-E0BCD2CC0536}"/>
    <dgm:cxn modelId="{A4520906-94D8-4469-BE0B-7C030FCD4851}" srcId="{21D3D74F-2BF5-408C-A37E-9DEEA863287D}" destId="{D97421A8-9135-457A-8E40-1DC7AB9F9BA2}" srcOrd="4" destOrd="0" parTransId="{1A414BA0-68E3-4332-A688-E04C57DA4733}" sibTransId="{87C7F428-018A-41A3-A874-96E77A98A6FC}"/>
    <dgm:cxn modelId="{EA33A506-1B8C-4528-A385-B330228B8B5C}" type="presOf" srcId="{21D3D74F-2BF5-408C-A37E-9DEEA863287D}" destId="{D88396AA-DC56-4F05-BBA2-44241A9AD5F6}" srcOrd="0" destOrd="0" presId="urn:microsoft.com/office/officeart/2008/layout/LinedList"/>
    <dgm:cxn modelId="{AD9ECA17-FA96-44B4-8D5D-D2FCF8F20669}" srcId="{21D3D74F-2BF5-408C-A37E-9DEEA863287D}" destId="{1312AD40-1960-4D23-BD4F-FB703683CF84}" srcOrd="5" destOrd="0" parTransId="{6C35886C-ECE8-4171-A94E-49C953FC1977}" sibTransId="{B9C4E767-BDFA-439D-9BDE-FC29136F5059}"/>
    <dgm:cxn modelId="{19451830-E276-48A8-B480-8D79945B168B}" type="presOf" srcId="{D97421A8-9135-457A-8E40-1DC7AB9F9BA2}" destId="{03E248D0-11A5-4105-B9A5-5E615CD9C487}" srcOrd="0" destOrd="0" presId="urn:microsoft.com/office/officeart/2008/layout/LinedList"/>
    <dgm:cxn modelId="{08F5CB30-F058-4371-8D0E-DD815A2DBC19}" type="presOf" srcId="{3C2D8E15-D5FE-4D85-B4A1-2D80D30C9016}" destId="{9FBEB77D-FD45-4046-9054-567E8EE3CCB6}" srcOrd="0" destOrd="0" presId="urn:microsoft.com/office/officeart/2008/layout/LinedList"/>
    <dgm:cxn modelId="{A302393E-DB95-4C90-AD0A-B600B9B8CD29}" type="presOf" srcId="{156637F7-4B16-4D57-AAC5-8E7E244467C7}" destId="{58AB9448-DF26-4B26-AE9A-ADAE0677ADEF}" srcOrd="0" destOrd="0" presId="urn:microsoft.com/office/officeart/2008/layout/LinedList"/>
    <dgm:cxn modelId="{12113C3F-2250-44A3-B052-E3F739B6FBC1}" srcId="{21D3D74F-2BF5-408C-A37E-9DEEA863287D}" destId="{AC400388-D315-45EC-ADEF-A4553159E9CC}" srcOrd="6" destOrd="0" parTransId="{3CA1E008-7DC9-4917-AE24-067C1F602FA7}" sibTransId="{DD169308-EE44-4FAC-B76A-4D62BF48C1B6}"/>
    <dgm:cxn modelId="{90479161-BA6F-4959-A4D6-A7FFA088EF51}" srcId="{21D3D74F-2BF5-408C-A37E-9DEEA863287D}" destId="{CEF60240-52E1-4355-A554-C76E0C8499E8}" srcOrd="14" destOrd="0" parTransId="{B1FFC4A3-8C46-4266-A804-A8B39B6B5D3A}" sibTransId="{89459A19-3F37-4E3D-95B1-A03568CA303E}"/>
    <dgm:cxn modelId="{854BCC41-D00B-44BA-A8D4-7A15EB51BCEC}" type="presOf" srcId="{E6F02AA3-2B1E-49A9-8E2D-7BC013095226}" destId="{403DC892-81E8-4062-9740-805D11D894CB}" srcOrd="0" destOrd="0" presId="urn:microsoft.com/office/officeart/2008/layout/LinedList"/>
    <dgm:cxn modelId="{76DDB948-C165-4BBD-93A7-AB254ABC0A8A}" srcId="{21D3D74F-2BF5-408C-A37E-9DEEA863287D}" destId="{45D9220C-5552-4969-997A-F933952EA894}" srcOrd="15" destOrd="0" parTransId="{27EDF6BE-3552-462B-AE70-67C32503D7DB}" sibTransId="{0214BF3E-EE2D-4618-9217-0A3D67227229}"/>
    <dgm:cxn modelId="{43A2CE69-5BD4-43F6-9D93-5BBE8B2A3C04}" type="presOf" srcId="{1DEC3CEE-03A5-4672-B6D7-A2F3D377516D}" destId="{849C1965-FD8B-49EC-BBC2-104A48032264}" srcOrd="0" destOrd="0" presId="urn:microsoft.com/office/officeart/2008/layout/LinedList"/>
    <dgm:cxn modelId="{20EB104C-0F4D-48DB-B15E-96B769E49187}" type="presOf" srcId="{F51E43F5-067A-4000-99AA-8028760BA2F3}" destId="{F03F357A-E291-46A5-BD67-4C66814DFB2C}" srcOrd="0" destOrd="0" presId="urn:microsoft.com/office/officeart/2008/layout/LinedList"/>
    <dgm:cxn modelId="{9FD21E6C-41E1-4F1A-99C1-188BB889FA42}" srcId="{21D3D74F-2BF5-408C-A37E-9DEEA863287D}" destId="{1DEC3CEE-03A5-4672-B6D7-A2F3D377516D}" srcOrd="7" destOrd="0" parTransId="{DB4D9E1A-1499-4EB7-B3DA-711A59DA2DE4}" sibTransId="{E4D1BD5E-803A-417E-99CB-0141CC5D38E2}"/>
    <dgm:cxn modelId="{BF661F72-CABC-4592-BDB0-CF4FF7C2CA78}" type="presOf" srcId="{1CFBB9BA-5DD8-42AE-8832-7AED0261A45E}" destId="{9F201D08-D3B8-4956-A642-F891537145DA}" srcOrd="0" destOrd="0" presId="urn:microsoft.com/office/officeart/2008/layout/LinedList"/>
    <dgm:cxn modelId="{958B2657-77B7-4B8B-9599-32731B5BBBEF}" srcId="{21D3D74F-2BF5-408C-A37E-9DEEA863287D}" destId="{3C2D8E15-D5FE-4D85-B4A1-2D80D30C9016}" srcOrd="11" destOrd="0" parTransId="{0AB40C30-10A1-45EF-8F62-B345AFB24D13}" sibTransId="{AD9D05DC-4C24-489B-84E1-AA52FE757730}"/>
    <dgm:cxn modelId="{52A87A59-CC17-4012-AE37-198144006E35}" type="presOf" srcId="{1630D0E0-E0CD-45FD-8233-C7644EF497B9}" destId="{CD3AA382-B5AA-463F-8962-90EF9C592380}" srcOrd="0" destOrd="0" presId="urn:microsoft.com/office/officeart/2008/layout/LinedList"/>
    <dgm:cxn modelId="{C59B077A-439E-4D4A-AA33-98516F603BC6}" srcId="{21D3D74F-2BF5-408C-A37E-9DEEA863287D}" destId="{B293EA1F-2540-436F-9F56-078A6EE748B5}" srcOrd="1" destOrd="0" parTransId="{6B14FFCC-98C8-4013-9722-FC3D4AB3BE26}" sibTransId="{2D33B1EE-6E7D-4EC7-8246-B150BF76B1A6}"/>
    <dgm:cxn modelId="{943AB181-B9CA-47FE-A5A8-40FAB88EA636}" type="presOf" srcId="{AC400388-D315-45EC-ADEF-A4553159E9CC}" destId="{C4FF3F4D-291B-4614-AEB8-1E994F09DEB8}" srcOrd="0" destOrd="0" presId="urn:microsoft.com/office/officeart/2008/layout/LinedList"/>
    <dgm:cxn modelId="{C0607692-C743-4701-82B5-FF7035DD8727}" type="presOf" srcId="{CEF60240-52E1-4355-A554-C76E0C8499E8}" destId="{F8DE732D-07B8-45B5-B9CB-232BA2B0A5EF}" srcOrd="0" destOrd="0" presId="urn:microsoft.com/office/officeart/2008/layout/LinedList"/>
    <dgm:cxn modelId="{C26046A5-F67C-4B59-85DA-D9B8A312662C}" srcId="{21D3D74F-2BF5-408C-A37E-9DEEA863287D}" destId="{156637F7-4B16-4D57-AAC5-8E7E244467C7}" srcOrd="8" destOrd="0" parTransId="{0D96BC39-992A-4119-9C37-C2C6C474607E}" sibTransId="{714EF57D-BEE3-43D5-91D3-38B5E48B5ED0}"/>
    <dgm:cxn modelId="{E73DEBAE-EB02-4D2B-9F27-EE32F3D2F7CC}" type="presOf" srcId="{1312AD40-1960-4D23-BD4F-FB703683CF84}" destId="{452066A3-7944-474E-B3BB-3B7683A4D017}" srcOrd="0" destOrd="0" presId="urn:microsoft.com/office/officeart/2008/layout/LinedList"/>
    <dgm:cxn modelId="{FFB676B1-601D-484D-986D-E5040CDCA39B}" srcId="{21D3D74F-2BF5-408C-A37E-9DEEA863287D}" destId="{E6F02AA3-2B1E-49A9-8E2D-7BC013095226}" srcOrd="3" destOrd="0" parTransId="{EEB856A6-A985-42C9-9E2B-E94319AE3B78}" sibTransId="{412BEBB0-7134-450C-87E8-772A9D984AF1}"/>
    <dgm:cxn modelId="{FF95CCB6-1614-49A9-B98F-65456FEA703A}" type="presOf" srcId="{0AFA042D-FAA5-41B2-A15A-F052FF8F7BF6}" destId="{D7065172-153E-43A2-9CF8-71FFB838F739}" srcOrd="0" destOrd="0" presId="urn:microsoft.com/office/officeart/2008/layout/LinedList"/>
    <dgm:cxn modelId="{E8065CB9-86AF-4588-A0DC-C35566D2A0F0}" srcId="{21D3D74F-2BF5-408C-A37E-9DEEA863287D}" destId="{22493087-BC44-4803-8DA5-86AB2FC6E73F}" srcOrd="16" destOrd="0" parTransId="{1B100B6D-F03A-41D7-8106-6B22AB9B14F3}" sibTransId="{87917AB5-B8AB-4F2A-9022-FF17B5A77247}"/>
    <dgm:cxn modelId="{45ADFFBA-7B75-4E81-B797-9DD6A12F030F}" type="presOf" srcId="{22493087-BC44-4803-8DA5-86AB2FC6E73F}" destId="{5BE07998-B487-48DF-855B-59120CC3C271}" srcOrd="0" destOrd="0" presId="urn:microsoft.com/office/officeart/2008/layout/LinedList"/>
    <dgm:cxn modelId="{8B9DCDC8-5C05-4623-BA4E-8539FAA3A06E}" srcId="{21D3D74F-2BF5-408C-A37E-9DEEA863287D}" destId="{87D494F5-7C34-46B0-A9FA-111C777A474C}" srcOrd="12" destOrd="0" parTransId="{8978BA73-1578-4D6D-87DE-40672B960005}" sibTransId="{E9CEB348-B004-4A8B-8A2E-AD70FFB37B81}"/>
    <dgm:cxn modelId="{DB7E2DD1-FBD2-47E9-994F-C375D6211FBD}" type="presOf" srcId="{4C5E0B66-1BDE-4C1C-A92B-640C986B7C8D}" destId="{6D634928-F15E-42A8-8502-ED9D10412357}" srcOrd="0" destOrd="0" presId="urn:microsoft.com/office/officeart/2008/layout/LinedList"/>
    <dgm:cxn modelId="{2D183EDE-C59E-433B-858E-6B7E0D048515}" srcId="{21D3D74F-2BF5-408C-A37E-9DEEA863287D}" destId="{4C5E0B66-1BDE-4C1C-A92B-640C986B7C8D}" srcOrd="13" destOrd="0" parTransId="{5E30C05E-8B61-4C2F-8725-D349094CE213}" sibTransId="{F9838DF9-C1DC-4CF3-8B7C-417E7DED9097}"/>
    <dgm:cxn modelId="{07DCD4E5-F7D1-406E-9136-7D91F9C2BBF2}" srcId="{21D3D74F-2BF5-408C-A37E-9DEEA863287D}" destId="{1630D0E0-E0CD-45FD-8233-C7644EF497B9}" srcOrd="0" destOrd="0" parTransId="{5D9622CB-35FC-442C-9C03-3C675D201BDE}" sibTransId="{B273F169-3385-4694-9F3A-7EADF69E2392}"/>
    <dgm:cxn modelId="{650492F0-BCA8-4474-9731-6591AD84E198}" type="presOf" srcId="{B293EA1F-2540-436F-9F56-078A6EE748B5}" destId="{CADDEC0B-1EAB-4B03-85F1-EA7636744F2B}" srcOrd="0" destOrd="0" presId="urn:microsoft.com/office/officeart/2008/layout/LinedList"/>
    <dgm:cxn modelId="{DF5CB4F0-12F1-4AB9-91E8-B55C5F59E02E}" srcId="{21D3D74F-2BF5-408C-A37E-9DEEA863287D}" destId="{1CFBB9BA-5DD8-42AE-8832-7AED0261A45E}" srcOrd="10" destOrd="0" parTransId="{C8ABF586-1D32-4ED2-B04D-EDC47E0F989F}" sibTransId="{AF934952-567D-48D5-99BA-87BB7F2FDA3C}"/>
    <dgm:cxn modelId="{06476FFE-F786-44F9-8963-1C68A780DA00}" type="presOf" srcId="{87D494F5-7C34-46B0-A9FA-111C777A474C}" destId="{775D7CFD-05DF-4F98-B5CF-DD16E3FC0897}" srcOrd="0" destOrd="0" presId="urn:microsoft.com/office/officeart/2008/layout/LinedList"/>
    <dgm:cxn modelId="{EA2C0BFF-E4B3-4BFD-B20E-35B05305562A}" type="presOf" srcId="{45D9220C-5552-4969-997A-F933952EA894}" destId="{3DF5B66A-E169-45AB-B6A0-0ABC15798FD2}" srcOrd="0" destOrd="0" presId="urn:microsoft.com/office/officeart/2008/layout/LinedList"/>
    <dgm:cxn modelId="{0640EDFF-65F1-4CFB-A5BF-A9A5B88D16D4}" srcId="{21D3D74F-2BF5-408C-A37E-9DEEA863287D}" destId="{F51E43F5-067A-4000-99AA-8028760BA2F3}" srcOrd="9" destOrd="0" parTransId="{A654152C-CE1A-41AF-8528-71311528AEF1}" sibTransId="{E816C8DD-A8FF-48F2-BDF5-AD5924A12F13}"/>
    <dgm:cxn modelId="{96D3FFC5-8C7D-4D34-903E-0CE40E65EEB7}" type="presParOf" srcId="{D88396AA-DC56-4F05-BBA2-44241A9AD5F6}" destId="{65E3CF2B-86A8-4692-8EDA-1E6424F44806}" srcOrd="0" destOrd="0" presId="urn:microsoft.com/office/officeart/2008/layout/LinedList"/>
    <dgm:cxn modelId="{C2A1D61C-E99C-4542-AEAA-6A8DFEEC85F0}" type="presParOf" srcId="{D88396AA-DC56-4F05-BBA2-44241A9AD5F6}" destId="{7658DAB6-83DE-4976-BF1E-E92012E61E38}" srcOrd="1" destOrd="0" presId="urn:microsoft.com/office/officeart/2008/layout/LinedList"/>
    <dgm:cxn modelId="{9DBE4CF1-BBAD-4035-841F-6A20DA32B67B}" type="presParOf" srcId="{7658DAB6-83DE-4976-BF1E-E92012E61E38}" destId="{CD3AA382-B5AA-463F-8962-90EF9C592380}" srcOrd="0" destOrd="0" presId="urn:microsoft.com/office/officeart/2008/layout/LinedList"/>
    <dgm:cxn modelId="{D63E18D9-61C1-4F4B-8534-D7633DE6CF40}" type="presParOf" srcId="{7658DAB6-83DE-4976-BF1E-E92012E61E38}" destId="{718E090C-58E1-49A0-B241-C9EE139DAFD9}" srcOrd="1" destOrd="0" presId="urn:microsoft.com/office/officeart/2008/layout/LinedList"/>
    <dgm:cxn modelId="{14679D08-4D0D-46B3-98B2-FEE79E9282CB}" type="presParOf" srcId="{D88396AA-DC56-4F05-BBA2-44241A9AD5F6}" destId="{72194B29-E17D-4808-A3E5-2858D5155A5C}" srcOrd="2" destOrd="0" presId="urn:microsoft.com/office/officeart/2008/layout/LinedList"/>
    <dgm:cxn modelId="{71558AEC-E18C-4267-B7E3-B595BA5A9EED}" type="presParOf" srcId="{D88396AA-DC56-4F05-BBA2-44241A9AD5F6}" destId="{A63FE290-E840-4AC0-9E7A-3E75371BA3E3}" srcOrd="3" destOrd="0" presId="urn:microsoft.com/office/officeart/2008/layout/LinedList"/>
    <dgm:cxn modelId="{19443243-974F-44B6-8198-DF768C007752}" type="presParOf" srcId="{A63FE290-E840-4AC0-9E7A-3E75371BA3E3}" destId="{CADDEC0B-1EAB-4B03-85F1-EA7636744F2B}" srcOrd="0" destOrd="0" presId="urn:microsoft.com/office/officeart/2008/layout/LinedList"/>
    <dgm:cxn modelId="{BEE81F38-8DBC-435E-B87C-B021CA2BD2A6}" type="presParOf" srcId="{A63FE290-E840-4AC0-9E7A-3E75371BA3E3}" destId="{CF8F2B53-340B-4CBE-8821-5FEB5D77C7AE}" srcOrd="1" destOrd="0" presId="urn:microsoft.com/office/officeart/2008/layout/LinedList"/>
    <dgm:cxn modelId="{C8EAB232-6916-431B-BFBE-3F80F7B452F3}" type="presParOf" srcId="{D88396AA-DC56-4F05-BBA2-44241A9AD5F6}" destId="{41194D92-1CD8-42B1-A17C-3C8E1A607FF7}" srcOrd="4" destOrd="0" presId="urn:microsoft.com/office/officeart/2008/layout/LinedList"/>
    <dgm:cxn modelId="{CBFBB654-C165-496F-B838-4D8CB4221772}" type="presParOf" srcId="{D88396AA-DC56-4F05-BBA2-44241A9AD5F6}" destId="{CC250020-13D7-4BB0-91B5-21D541AD647B}" srcOrd="5" destOrd="0" presId="urn:microsoft.com/office/officeart/2008/layout/LinedList"/>
    <dgm:cxn modelId="{A74DD93B-9752-4117-B1C3-EE0EB48DB43A}" type="presParOf" srcId="{CC250020-13D7-4BB0-91B5-21D541AD647B}" destId="{D7065172-153E-43A2-9CF8-71FFB838F739}" srcOrd="0" destOrd="0" presId="urn:microsoft.com/office/officeart/2008/layout/LinedList"/>
    <dgm:cxn modelId="{561147AA-7E03-4592-BDAE-F3666D2197F5}" type="presParOf" srcId="{CC250020-13D7-4BB0-91B5-21D541AD647B}" destId="{97389505-11FB-4A16-A37A-5CBDF099D745}" srcOrd="1" destOrd="0" presId="urn:microsoft.com/office/officeart/2008/layout/LinedList"/>
    <dgm:cxn modelId="{399C82D7-CCEE-48B0-B657-5F18580BE784}" type="presParOf" srcId="{D88396AA-DC56-4F05-BBA2-44241A9AD5F6}" destId="{9E1E4DAE-D6C5-4BF9-871D-F53DBE7C4AFB}" srcOrd="6" destOrd="0" presId="urn:microsoft.com/office/officeart/2008/layout/LinedList"/>
    <dgm:cxn modelId="{0D854313-C748-4242-BA1C-12D564C0AA5F}" type="presParOf" srcId="{D88396AA-DC56-4F05-BBA2-44241A9AD5F6}" destId="{8792AA55-ABD6-40E4-81F9-E1FC539FF7DE}" srcOrd="7" destOrd="0" presId="urn:microsoft.com/office/officeart/2008/layout/LinedList"/>
    <dgm:cxn modelId="{35D0C207-5F91-402A-831D-0442CC4912DD}" type="presParOf" srcId="{8792AA55-ABD6-40E4-81F9-E1FC539FF7DE}" destId="{403DC892-81E8-4062-9740-805D11D894CB}" srcOrd="0" destOrd="0" presId="urn:microsoft.com/office/officeart/2008/layout/LinedList"/>
    <dgm:cxn modelId="{BC876B5A-1DDC-4336-A451-194CD336F139}" type="presParOf" srcId="{8792AA55-ABD6-40E4-81F9-E1FC539FF7DE}" destId="{D44B2C26-7DFC-442B-BB15-F861D2740B09}" srcOrd="1" destOrd="0" presId="urn:microsoft.com/office/officeart/2008/layout/LinedList"/>
    <dgm:cxn modelId="{809DFA3C-5641-4EB4-845D-B61F7C7CB943}" type="presParOf" srcId="{D88396AA-DC56-4F05-BBA2-44241A9AD5F6}" destId="{54BA5BE2-96A3-425F-BA19-E8BE0EDCDCCA}" srcOrd="8" destOrd="0" presId="urn:microsoft.com/office/officeart/2008/layout/LinedList"/>
    <dgm:cxn modelId="{0849D1F2-A589-47D7-8564-1473BA40C587}" type="presParOf" srcId="{D88396AA-DC56-4F05-BBA2-44241A9AD5F6}" destId="{0D8181A6-4AB6-474D-8BFD-F63322BE0DEB}" srcOrd="9" destOrd="0" presId="urn:microsoft.com/office/officeart/2008/layout/LinedList"/>
    <dgm:cxn modelId="{27BEE2A6-BB37-4AA7-80E3-6A406A90A732}" type="presParOf" srcId="{0D8181A6-4AB6-474D-8BFD-F63322BE0DEB}" destId="{03E248D0-11A5-4105-B9A5-5E615CD9C487}" srcOrd="0" destOrd="0" presId="urn:microsoft.com/office/officeart/2008/layout/LinedList"/>
    <dgm:cxn modelId="{F1A40C2B-261C-47EA-AB5A-1DEF8E3E965F}" type="presParOf" srcId="{0D8181A6-4AB6-474D-8BFD-F63322BE0DEB}" destId="{A6202C9C-5C47-4515-8470-923BB5AD6741}" srcOrd="1" destOrd="0" presId="urn:microsoft.com/office/officeart/2008/layout/LinedList"/>
    <dgm:cxn modelId="{E1C0DEFF-C59F-47C3-A22C-459A3C7C5916}" type="presParOf" srcId="{D88396AA-DC56-4F05-BBA2-44241A9AD5F6}" destId="{830A3DE6-F5DA-499E-A2BF-EF25FAC3BA89}" srcOrd="10" destOrd="0" presId="urn:microsoft.com/office/officeart/2008/layout/LinedList"/>
    <dgm:cxn modelId="{D18215C8-8BBE-40F3-89E8-FEA45251D11C}" type="presParOf" srcId="{D88396AA-DC56-4F05-BBA2-44241A9AD5F6}" destId="{1264061C-65CD-4987-83E7-CDC6C4A06E9D}" srcOrd="11" destOrd="0" presId="urn:microsoft.com/office/officeart/2008/layout/LinedList"/>
    <dgm:cxn modelId="{F99FDCE1-9BCA-4D97-88CF-8D0CC5C75ABF}" type="presParOf" srcId="{1264061C-65CD-4987-83E7-CDC6C4A06E9D}" destId="{452066A3-7944-474E-B3BB-3B7683A4D017}" srcOrd="0" destOrd="0" presId="urn:microsoft.com/office/officeart/2008/layout/LinedList"/>
    <dgm:cxn modelId="{A46E9144-4E10-4CD8-92D0-C999FEC8EFAB}" type="presParOf" srcId="{1264061C-65CD-4987-83E7-CDC6C4A06E9D}" destId="{4B36F92B-3CA5-4330-AC9F-6C069AB1DDB4}" srcOrd="1" destOrd="0" presId="urn:microsoft.com/office/officeart/2008/layout/LinedList"/>
    <dgm:cxn modelId="{33896DAB-8EDF-4817-BB01-8ED50DDCE2D4}" type="presParOf" srcId="{D88396AA-DC56-4F05-BBA2-44241A9AD5F6}" destId="{8E01E0F2-2D12-4F7C-92FC-6CF1C0F86117}" srcOrd="12" destOrd="0" presId="urn:microsoft.com/office/officeart/2008/layout/LinedList"/>
    <dgm:cxn modelId="{5671E398-099F-4FD4-9FA9-AB8B59221E75}" type="presParOf" srcId="{D88396AA-DC56-4F05-BBA2-44241A9AD5F6}" destId="{5469CBEB-9BC8-47E9-AC21-3198793BEFC6}" srcOrd="13" destOrd="0" presId="urn:microsoft.com/office/officeart/2008/layout/LinedList"/>
    <dgm:cxn modelId="{35DE509F-D284-439F-B63B-7B82FF75B484}" type="presParOf" srcId="{5469CBEB-9BC8-47E9-AC21-3198793BEFC6}" destId="{C4FF3F4D-291B-4614-AEB8-1E994F09DEB8}" srcOrd="0" destOrd="0" presId="urn:microsoft.com/office/officeart/2008/layout/LinedList"/>
    <dgm:cxn modelId="{2FE05D78-6625-4B5C-BFAC-FFFB9C85E4A9}" type="presParOf" srcId="{5469CBEB-9BC8-47E9-AC21-3198793BEFC6}" destId="{049C7627-0496-43EE-B862-6716BAA7F232}" srcOrd="1" destOrd="0" presId="urn:microsoft.com/office/officeart/2008/layout/LinedList"/>
    <dgm:cxn modelId="{3A5B54F5-80DD-4B7B-87FA-3955DA5D60B5}" type="presParOf" srcId="{D88396AA-DC56-4F05-BBA2-44241A9AD5F6}" destId="{C0874754-2CEF-4D71-A5F1-AEDEA0F7D3CA}" srcOrd="14" destOrd="0" presId="urn:microsoft.com/office/officeart/2008/layout/LinedList"/>
    <dgm:cxn modelId="{1B9A600D-998B-4CF6-9771-A945DAEDC574}" type="presParOf" srcId="{D88396AA-DC56-4F05-BBA2-44241A9AD5F6}" destId="{4848C240-32AB-4C86-8322-3EA542DBFC67}" srcOrd="15" destOrd="0" presId="urn:microsoft.com/office/officeart/2008/layout/LinedList"/>
    <dgm:cxn modelId="{36A989DA-3A9D-43D1-A52F-B553C8BAD1F1}" type="presParOf" srcId="{4848C240-32AB-4C86-8322-3EA542DBFC67}" destId="{849C1965-FD8B-49EC-BBC2-104A48032264}" srcOrd="0" destOrd="0" presId="urn:microsoft.com/office/officeart/2008/layout/LinedList"/>
    <dgm:cxn modelId="{E1A7CC00-B273-43DE-BFDF-53A6F3EBFB5E}" type="presParOf" srcId="{4848C240-32AB-4C86-8322-3EA542DBFC67}" destId="{585ED51A-9D7E-4921-88C3-E738239D062B}" srcOrd="1" destOrd="0" presId="urn:microsoft.com/office/officeart/2008/layout/LinedList"/>
    <dgm:cxn modelId="{24AB931C-165B-48E2-833A-2D77986429A1}" type="presParOf" srcId="{D88396AA-DC56-4F05-BBA2-44241A9AD5F6}" destId="{DCDB75BC-87DE-45C1-90B9-25053C2649F3}" srcOrd="16" destOrd="0" presId="urn:microsoft.com/office/officeart/2008/layout/LinedList"/>
    <dgm:cxn modelId="{C83142D2-8AAE-462C-AAE7-12A028E333AD}" type="presParOf" srcId="{D88396AA-DC56-4F05-BBA2-44241A9AD5F6}" destId="{10F16B61-BA1B-411E-9B90-B510B6A0B32B}" srcOrd="17" destOrd="0" presId="urn:microsoft.com/office/officeart/2008/layout/LinedList"/>
    <dgm:cxn modelId="{FB9F8F4D-35D0-433F-9540-85BE4FFF73BA}" type="presParOf" srcId="{10F16B61-BA1B-411E-9B90-B510B6A0B32B}" destId="{58AB9448-DF26-4B26-AE9A-ADAE0677ADEF}" srcOrd="0" destOrd="0" presId="urn:microsoft.com/office/officeart/2008/layout/LinedList"/>
    <dgm:cxn modelId="{E774CC35-CC83-43C6-B512-752DDDB22EB8}" type="presParOf" srcId="{10F16B61-BA1B-411E-9B90-B510B6A0B32B}" destId="{BD41ABEB-067B-4D85-A1F5-F6DFC7CC8C68}" srcOrd="1" destOrd="0" presId="urn:microsoft.com/office/officeart/2008/layout/LinedList"/>
    <dgm:cxn modelId="{00232449-4A16-463E-BFD8-A0EEE3E9E504}" type="presParOf" srcId="{D88396AA-DC56-4F05-BBA2-44241A9AD5F6}" destId="{24FD1036-CE23-4FEE-BD1C-E0B3DD3EE000}" srcOrd="18" destOrd="0" presId="urn:microsoft.com/office/officeart/2008/layout/LinedList"/>
    <dgm:cxn modelId="{A4B077FB-6174-4166-BB7C-BC148575B21A}" type="presParOf" srcId="{D88396AA-DC56-4F05-BBA2-44241A9AD5F6}" destId="{CD506E9B-2ACB-4B40-B8E6-2B7D9F7F6269}" srcOrd="19" destOrd="0" presId="urn:microsoft.com/office/officeart/2008/layout/LinedList"/>
    <dgm:cxn modelId="{9976665C-020E-4C03-92BF-36A4F2E2F571}" type="presParOf" srcId="{CD506E9B-2ACB-4B40-B8E6-2B7D9F7F6269}" destId="{F03F357A-E291-46A5-BD67-4C66814DFB2C}" srcOrd="0" destOrd="0" presId="urn:microsoft.com/office/officeart/2008/layout/LinedList"/>
    <dgm:cxn modelId="{F4EECC0B-156D-4FE0-97D9-887343E06BEE}" type="presParOf" srcId="{CD506E9B-2ACB-4B40-B8E6-2B7D9F7F6269}" destId="{52FFB01C-9A17-4F48-8926-807726003568}" srcOrd="1" destOrd="0" presId="urn:microsoft.com/office/officeart/2008/layout/LinedList"/>
    <dgm:cxn modelId="{B659E823-2870-4A86-ABEE-C9ED01F3D73B}" type="presParOf" srcId="{D88396AA-DC56-4F05-BBA2-44241A9AD5F6}" destId="{B330C905-8553-47F6-BCFD-786C562FAA07}" srcOrd="20" destOrd="0" presId="urn:microsoft.com/office/officeart/2008/layout/LinedList"/>
    <dgm:cxn modelId="{D75460AB-363E-437E-A446-17256A22A56D}" type="presParOf" srcId="{D88396AA-DC56-4F05-BBA2-44241A9AD5F6}" destId="{5B4AE181-1BF6-42EA-8B0D-C69EA156DFEC}" srcOrd="21" destOrd="0" presId="urn:microsoft.com/office/officeart/2008/layout/LinedList"/>
    <dgm:cxn modelId="{65686398-12B4-4349-AA6C-D5F9FC119709}" type="presParOf" srcId="{5B4AE181-1BF6-42EA-8B0D-C69EA156DFEC}" destId="{9F201D08-D3B8-4956-A642-F891537145DA}" srcOrd="0" destOrd="0" presId="urn:microsoft.com/office/officeart/2008/layout/LinedList"/>
    <dgm:cxn modelId="{1B33AEDD-F6B8-4232-8ADB-5C74869358F5}" type="presParOf" srcId="{5B4AE181-1BF6-42EA-8B0D-C69EA156DFEC}" destId="{11D40122-8023-46F4-9AA7-5610AA7E3DA7}" srcOrd="1" destOrd="0" presId="urn:microsoft.com/office/officeart/2008/layout/LinedList"/>
    <dgm:cxn modelId="{86DD97E4-CEA5-412C-A401-98B47125B1A5}" type="presParOf" srcId="{D88396AA-DC56-4F05-BBA2-44241A9AD5F6}" destId="{2062076F-51FD-4E40-B7B8-645000F659B2}" srcOrd="22" destOrd="0" presId="urn:microsoft.com/office/officeart/2008/layout/LinedList"/>
    <dgm:cxn modelId="{2D216B2E-3811-4633-B76A-18EF570A38D5}" type="presParOf" srcId="{D88396AA-DC56-4F05-BBA2-44241A9AD5F6}" destId="{570732ED-6CE6-4FA6-84EB-B719CDE24A86}" srcOrd="23" destOrd="0" presId="urn:microsoft.com/office/officeart/2008/layout/LinedList"/>
    <dgm:cxn modelId="{4FE8FB95-A225-49CF-A379-6D9B5193F636}" type="presParOf" srcId="{570732ED-6CE6-4FA6-84EB-B719CDE24A86}" destId="{9FBEB77D-FD45-4046-9054-567E8EE3CCB6}" srcOrd="0" destOrd="0" presId="urn:microsoft.com/office/officeart/2008/layout/LinedList"/>
    <dgm:cxn modelId="{9967D653-72E1-4C5D-ADB6-21C79A4B2B52}" type="presParOf" srcId="{570732ED-6CE6-4FA6-84EB-B719CDE24A86}" destId="{57CABBA7-F4F3-437C-B71E-CB590589FEFB}" srcOrd="1" destOrd="0" presId="urn:microsoft.com/office/officeart/2008/layout/LinedList"/>
    <dgm:cxn modelId="{E3D2CE71-FF64-411F-A045-6CD356D1EE21}" type="presParOf" srcId="{D88396AA-DC56-4F05-BBA2-44241A9AD5F6}" destId="{D7759461-9ADD-4DA6-B2AB-6B29445D9904}" srcOrd="24" destOrd="0" presId="urn:microsoft.com/office/officeart/2008/layout/LinedList"/>
    <dgm:cxn modelId="{6F47F835-F716-49CA-87D9-429B5881F8FC}" type="presParOf" srcId="{D88396AA-DC56-4F05-BBA2-44241A9AD5F6}" destId="{7471ED87-9E27-482A-BD69-A7B128C9A790}" srcOrd="25" destOrd="0" presId="urn:microsoft.com/office/officeart/2008/layout/LinedList"/>
    <dgm:cxn modelId="{0DC194FC-EA56-45E5-8125-B41A2324F9E7}" type="presParOf" srcId="{7471ED87-9E27-482A-BD69-A7B128C9A790}" destId="{775D7CFD-05DF-4F98-B5CF-DD16E3FC0897}" srcOrd="0" destOrd="0" presId="urn:microsoft.com/office/officeart/2008/layout/LinedList"/>
    <dgm:cxn modelId="{0E729603-3597-4503-8F69-F897F1C9FA53}" type="presParOf" srcId="{7471ED87-9E27-482A-BD69-A7B128C9A790}" destId="{CF93F9C5-4C82-41A5-AB52-63363BFC2177}" srcOrd="1" destOrd="0" presId="urn:microsoft.com/office/officeart/2008/layout/LinedList"/>
    <dgm:cxn modelId="{ACA580F3-62D9-43D7-8CA9-4F7B8CC43122}" type="presParOf" srcId="{D88396AA-DC56-4F05-BBA2-44241A9AD5F6}" destId="{0FF2B03E-C070-4013-A973-37EBFFD0BB30}" srcOrd="26" destOrd="0" presId="urn:microsoft.com/office/officeart/2008/layout/LinedList"/>
    <dgm:cxn modelId="{67F94679-140A-4190-821E-F1FAC49466E4}" type="presParOf" srcId="{D88396AA-DC56-4F05-BBA2-44241A9AD5F6}" destId="{1EE31E85-0DBE-4367-BDD0-3F9EAC1F09C4}" srcOrd="27" destOrd="0" presId="urn:microsoft.com/office/officeart/2008/layout/LinedList"/>
    <dgm:cxn modelId="{B49EA883-B00E-4AAE-8F11-086885F3978D}" type="presParOf" srcId="{1EE31E85-0DBE-4367-BDD0-3F9EAC1F09C4}" destId="{6D634928-F15E-42A8-8502-ED9D10412357}" srcOrd="0" destOrd="0" presId="urn:microsoft.com/office/officeart/2008/layout/LinedList"/>
    <dgm:cxn modelId="{5CF57F14-F148-48F3-8B29-32A233910247}" type="presParOf" srcId="{1EE31E85-0DBE-4367-BDD0-3F9EAC1F09C4}" destId="{2FCEA3CE-FA10-4F50-BC54-52968FD96DBE}" srcOrd="1" destOrd="0" presId="urn:microsoft.com/office/officeart/2008/layout/LinedList"/>
    <dgm:cxn modelId="{5CB9963D-9F1B-4F2C-A7ED-F7B9FE94DFC5}" type="presParOf" srcId="{D88396AA-DC56-4F05-BBA2-44241A9AD5F6}" destId="{A98293EB-403F-4B31-B7DA-AF0490C4B5A8}" srcOrd="28" destOrd="0" presId="urn:microsoft.com/office/officeart/2008/layout/LinedList"/>
    <dgm:cxn modelId="{6C19C109-B241-475A-AAB7-9DA7EC23526F}" type="presParOf" srcId="{D88396AA-DC56-4F05-BBA2-44241A9AD5F6}" destId="{E1C8ED28-3B3E-4111-8433-C1017CF00B9F}" srcOrd="29" destOrd="0" presId="urn:microsoft.com/office/officeart/2008/layout/LinedList"/>
    <dgm:cxn modelId="{6F3DEDC9-1D14-4C6A-B146-21B1C62492B9}" type="presParOf" srcId="{E1C8ED28-3B3E-4111-8433-C1017CF00B9F}" destId="{F8DE732D-07B8-45B5-B9CB-232BA2B0A5EF}" srcOrd="0" destOrd="0" presId="urn:microsoft.com/office/officeart/2008/layout/LinedList"/>
    <dgm:cxn modelId="{18A53A3A-4F47-4D1B-ACCD-1318C05B2B27}" type="presParOf" srcId="{E1C8ED28-3B3E-4111-8433-C1017CF00B9F}" destId="{CBE233BD-3308-4167-B624-5D5B994458C9}" srcOrd="1" destOrd="0" presId="urn:microsoft.com/office/officeart/2008/layout/LinedList"/>
    <dgm:cxn modelId="{5E79A4C1-B195-4B52-A9A1-53255CCA71E7}" type="presParOf" srcId="{D88396AA-DC56-4F05-BBA2-44241A9AD5F6}" destId="{46736AB5-C31D-4CBD-9DD3-5B1D9C17E7E6}" srcOrd="30" destOrd="0" presId="urn:microsoft.com/office/officeart/2008/layout/LinedList"/>
    <dgm:cxn modelId="{596C79D1-7F23-4EA5-AC72-1CBA906B8EA7}" type="presParOf" srcId="{D88396AA-DC56-4F05-BBA2-44241A9AD5F6}" destId="{21302423-FE05-4F3E-82E4-3FE04A8A104C}" srcOrd="31" destOrd="0" presId="urn:microsoft.com/office/officeart/2008/layout/LinedList"/>
    <dgm:cxn modelId="{48686CF1-E821-4AE7-ACCB-99FA04847BE5}" type="presParOf" srcId="{21302423-FE05-4F3E-82E4-3FE04A8A104C}" destId="{3DF5B66A-E169-45AB-B6A0-0ABC15798FD2}" srcOrd="0" destOrd="0" presId="urn:microsoft.com/office/officeart/2008/layout/LinedList"/>
    <dgm:cxn modelId="{FDE2DCEC-6548-4A87-8003-A364108F774B}" type="presParOf" srcId="{21302423-FE05-4F3E-82E4-3FE04A8A104C}" destId="{E66C4F33-6655-428F-9940-A5E3B53026B6}" srcOrd="1" destOrd="0" presId="urn:microsoft.com/office/officeart/2008/layout/LinedList"/>
    <dgm:cxn modelId="{03002A45-8BF3-4AC9-90A1-2CD0CF2D8BF4}" type="presParOf" srcId="{D88396AA-DC56-4F05-BBA2-44241A9AD5F6}" destId="{91CC5EA7-64DC-4720-A408-0488CF39772E}" srcOrd="32" destOrd="0" presId="urn:microsoft.com/office/officeart/2008/layout/LinedList"/>
    <dgm:cxn modelId="{28062384-B3B3-43AC-81ED-915328EF2D2F}" type="presParOf" srcId="{D88396AA-DC56-4F05-BBA2-44241A9AD5F6}" destId="{37CAE0A2-FF46-4CE5-9736-70CE68208B9C}" srcOrd="33" destOrd="0" presId="urn:microsoft.com/office/officeart/2008/layout/LinedList"/>
    <dgm:cxn modelId="{B370DE5C-1867-429B-A8C2-25BB314F8D51}" type="presParOf" srcId="{37CAE0A2-FF46-4CE5-9736-70CE68208B9C}" destId="{5BE07998-B487-48DF-855B-59120CC3C271}" srcOrd="0" destOrd="0" presId="urn:microsoft.com/office/officeart/2008/layout/LinedList"/>
    <dgm:cxn modelId="{F1CE98E0-074C-473D-B2F7-E748F74BF7E5}" type="presParOf" srcId="{37CAE0A2-FF46-4CE5-9736-70CE68208B9C}" destId="{5E6D0DC2-561B-4135-98BF-4331333494E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3CF2B-86A8-4692-8EDA-1E6424F44806}">
      <dsp:nvSpPr>
        <dsp:cNvPr id="0" name=""/>
        <dsp:cNvSpPr/>
      </dsp:nvSpPr>
      <dsp:spPr>
        <a:xfrm>
          <a:off x="0" y="1813"/>
          <a:ext cx="6496050" cy="0"/>
        </a:xfrm>
        <a:prstGeom prst="lin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CD3AA382-B5AA-463F-8962-90EF9C592380}">
      <dsp:nvSpPr>
        <dsp:cNvPr id="0" name=""/>
        <dsp:cNvSpPr/>
      </dsp:nvSpPr>
      <dsp:spPr>
        <a:xfrm>
          <a:off x="0" y="1813"/>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What is Data Science?</a:t>
          </a:r>
          <a:endParaRPr lang="en-US" sz="1200" kern="1200"/>
        </a:p>
      </dsp:txBody>
      <dsp:txXfrm>
        <a:off x="0" y="1813"/>
        <a:ext cx="6496050" cy="268727"/>
      </dsp:txXfrm>
    </dsp:sp>
    <dsp:sp modelId="{72194B29-E17D-4808-A3E5-2858D5155A5C}">
      <dsp:nvSpPr>
        <dsp:cNvPr id="0" name=""/>
        <dsp:cNvSpPr/>
      </dsp:nvSpPr>
      <dsp:spPr>
        <a:xfrm>
          <a:off x="0" y="270541"/>
          <a:ext cx="6496050" cy="0"/>
        </a:xfrm>
        <a:prstGeom prst="line">
          <a:avLst/>
        </a:prstGeom>
        <a:gradFill rotWithShape="0">
          <a:gsLst>
            <a:gs pos="0">
              <a:schemeClr val="accent5">
                <a:hueOff val="389827"/>
                <a:satOff val="-251"/>
                <a:lumOff val="171"/>
                <a:alphaOff val="0"/>
                <a:tint val="98000"/>
                <a:lumMod val="114000"/>
              </a:schemeClr>
            </a:gs>
            <a:gs pos="100000">
              <a:schemeClr val="accent5">
                <a:hueOff val="389827"/>
                <a:satOff val="-251"/>
                <a:lumOff val="171"/>
                <a:alphaOff val="0"/>
                <a:shade val="90000"/>
                <a:lumMod val="84000"/>
              </a:schemeClr>
            </a:gs>
          </a:gsLst>
          <a:lin ang="5400000" scaled="0"/>
        </a:gradFill>
        <a:ln w="9525" cap="rnd" cmpd="sng" algn="ctr">
          <a:solidFill>
            <a:schemeClr val="accent5">
              <a:hueOff val="389827"/>
              <a:satOff val="-251"/>
              <a:lumOff val="171"/>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CADDEC0B-1EAB-4B03-85F1-EA7636744F2B}">
      <dsp:nvSpPr>
        <dsp:cNvPr id="0" name=""/>
        <dsp:cNvSpPr/>
      </dsp:nvSpPr>
      <dsp:spPr>
        <a:xfrm>
          <a:off x="0" y="270541"/>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Why  Data Science?</a:t>
          </a:r>
          <a:endParaRPr lang="en-US" sz="1200" kern="1200"/>
        </a:p>
      </dsp:txBody>
      <dsp:txXfrm>
        <a:off x="0" y="270541"/>
        <a:ext cx="6496050" cy="268727"/>
      </dsp:txXfrm>
    </dsp:sp>
    <dsp:sp modelId="{41194D92-1CD8-42B1-A17C-3C8E1A607FF7}">
      <dsp:nvSpPr>
        <dsp:cNvPr id="0" name=""/>
        <dsp:cNvSpPr/>
      </dsp:nvSpPr>
      <dsp:spPr>
        <a:xfrm>
          <a:off x="0" y="539269"/>
          <a:ext cx="6496050" cy="0"/>
        </a:xfrm>
        <a:prstGeom prst="line">
          <a:avLst/>
        </a:prstGeom>
        <a:gradFill rotWithShape="0">
          <a:gsLst>
            <a:gs pos="0">
              <a:schemeClr val="accent5">
                <a:hueOff val="779655"/>
                <a:satOff val="-502"/>
                <a:lumOff val="343"/>
                <a:alphaOff val="0"/>
                <a:tint val="98000"/>
                <a:lumMod val="114000"/>
              </a:schemeClr>
            </a:gs>
            <a:gs pos="100000">
              <a:schemeClr val="accent5">
                <a:hueOff val="779655"/>
                <a:satOff val="-502"/>
                <a:lumOff val="343"/>
                <a:alphaOff val="0"/>
                <a:shade val="90000"/>
                <a:lumMod val="84000"/>
              </a:schemeClr>
            </a:gs>
          </a:gsLst>
          <a:lin ang="5400000" scaled="0"/>
        </a:gradFill>
        <a:ln w="9525" cap="rnd" cmpd="sng" algn="ctr">
          <a:solidFill>
            <a:schemeClr val="accent5">
              <a:hueOff val="779655"/>
              <a:satOff val="-502"/>
              <a:lumOff val="343"/>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D7065172-153E-43A2-9CF8-71FFB838F739}">
      <dsp:nvSpPr>
        <dsp:cNvPr id="0" name=""/>
        <dsp:cNvSpPr/>
      </dsp:nvSpPr>
      <dsp:spPr>
        <a:xfrm>
          <a:off x="0" y="539269"/>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Data science &amp; Components</a:t>
          </a:r>
          <a:endParaRPr lang="en-US" sz="1200" kern="1200"/>
        </a:p>
      </dsp:txBody>
      <dsp:txXfrm>
        <a:off x="0" y="539269"/>
        <a:ext cx="6496050" cy="268727"/>
      </dsp:txXfrm>
    </dsp:sp>
    <dsp:sp modelId="{9E1E4DAE-D6C5-4BF9-871D-F53DBE7C4AFB}">
      <dsp:nvSpPr>
        <dsp:cNvPr id="0" name=""/>
        <dsp:cNvSpPr/>
      </dsp:nvSpPr>
      <dsp:spPr>
        <a:xfrm>
          <a:off x="0" y="807997"/>
          <a:ext cx="6496050" cy="0"/>
        </a:xfrm>
        <a:prstGeom prst="line">
          <a:avLst/>
        </a:prstGeom>
        <a:gradFill rotWithShape="0">
          <a:gsLst>
            <a:gs pos="0">
              <a:schemeClr val="accent5">
                <a:hueOff val="1169482"/>
                <a:satOff val="-752"/>
                <a:lumOff val="514"/>
                <a:alphaOff val="0"/>
                <a:tint val="98000"/>
                <a:lumMod val="114000"/>
              </a:schemeClr>
            </a:gs>
            <a:gs pos="100000">
              <a:schemeClr val="accent5">
                <a:hueOff val="1169482"/>
                <a:satOff val="-752"/>
                <a:lumOff val="514"/>
                <a:alphaOff val="0"/>
                <a:shade val="90000"/>
                <a:lumMod val="84000"/>
              </a:schemeClr>
            </a:gs>
          </a:gsLst>
          <a:lin ang="5400000" scaled="0"/>
        </a:gradFill>
        <a:ln w="9525" cap="rnd" cmpd="sng" algn="ctr">
          <a:solidFill>
            <a:schemeClr val="accent5">
              <a:hueOff val="1169482"/>
              <a:satOff val="-752"/>
              <a:lumOff val="514"/>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403DC892-81E8-4062-9740-805D11D894CB}">
      <dsp:nvSpPr>
        <dsp:cNvPr id="0" name=""/>
        <dsp:cNvSpPr/>
      </dsp:nvSpPr>
      <dsp:spPr>
        <a:xfrm>
          <a:off x="0" y="807997"/>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What is Data Science Process</a:t>
          </a:r>
          <a:endParaRPr lang="en-US" sz="1200" kern="1200"/>
        </a:p>
      </dsp:txBody>
      <dsp:txXfrm>
        <a:off x="0" y="807997"/>
        <a:ext cx="6496050" cy="268727"/>
      </dsp:txXfrm>
    </dsp:sp>
    <dsp:sp modelId="{54BA5BE2-96A3-425F-BA19-E8BE0EDCDCCA}">
      <dsp:nvSpPr>
        <dsp:cNvPr id="0" name=""/>
        <dsp:cNvSpPr/>
      </dsp:nvSpPr>
      <dsp:spPr>
        <a:xfrm>
          <a:off x="0" y="1076724"/>
          <a:ext cx="6496050" cy="0"/>
        </a:xfrm>
        <a:prstGeom prst="line">
          <a:avLst/>
        </a:prstGeom>
        <a:gradFill rotWithShape="0">
          <a:gsLst>
            <a:gs pos="0">
              <a:schemeClr val="accent5">
                <a:hueOff val="1559309"/>
                <a:satOff val="-1003"/>
                <a:lumOff val="686"/>
                <a:alphaOff val="0"/>
                <a:tint val="98000"/>
                <a:lumMod val="114000"/>
              </a:schemeClr>
            </a:gs>
            <a:gs pos="100000">
              <a:schemeClr val="accent5">
                <a:hueOff val="1559309"/>
                <a:satOff val="-1003"/>
                <a:lumOff val="686"/>
                <a:alphaOff val="0"/>
                <a:shade val="90000"/>
                <a:lumMod val="84000"/>
              </a:schemeClr>
            </a:gs>
          </a:gsLst>
          <a:lin ang="5400000" scaled="0"/>
        </a:gradFill>
        <a:ln w="9525" cap="rnd" cmpd="sng" algn="ctr">
          <a:solidFill>
            <a:schemeClr val="accent5">
              <a:hueOff val="1559309"/>
              <a:satOff val="-1003"/>
              <a:lumOff val="686"/>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03E248D0-11A5-4105-B9A5-5E615CD9C487}">
      <dsp:nvSpPr>
        <dsp:cNvPr id="0" name=""/>
        <dsp:cNvSpPr/>
      </dsp:nvSpPr>
      <dsp:spPr>
        <a:xfrm>
          <a:off x="0" y="1076724"/>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Discovery of Data Science</a:t>
          </a:r>
          <a:endParaRPr lang="en-US" sz="1200" kern="1200"/>
        </a:p>
      </dsp:txBody>
      <dsp:txXfrm>
        <a:off x="0" y="1076724"/>
        <a:ext cx="6496050" cy="268727"/>
      </dsp:txXfrm>
    </dsp:sp>
    <dsp:sp modelId="{830A3DE6-F5DA-499E-A2BF-EF25FAC3BA89}">
      <dsp:nvSpPr>
        <dsp:cNvPr id="0" name=""/>
        <dsp:cNvSpPr/>
      </dsp:nvSpPr>
      <dsp:spPr>
        <a:xfrm>
          <a:off x="0" y="1345452"/>
          <a:ext cx="6496050" cy="0"/>
        </a:xfrm>
        <a:prstGeom prst="line">
          <a:avLst/>
        </a:prstGeom>
        <a:gradFill rotWithShape="0">
          <a:gsLst>
            <a:gs pos="0">
              <a:schemeClr val="accent5">
                <a:hueOff val="1949137"/>
                <a:satOff val="-1254"/>
                <a:lumOff val="857"/>
                <a:alphaOff val="0"/>
                <a:tint val="98000"/>
                <a:lumMod val="114000"/>
              </a:schemeClr>
            </a:gs>
            <a:gs pos="100000">
              <a:schemeClr val="accent5">
                <a:hueOff val="1949137"/>
                <a:satOff val="-1254"/>
                <a:lumOff val="857"/>
                <a:alphaOff val="0"/>
                <a:shade val="90000"/>
                <a:lumMod val="84000"/>
              </a:schemeClr>
            </a:gs>
          </a:gsLst>
          <a:lin ang="5400000" scaled="0"/>
        </a:gradFill>
        <a:ln w="9525" cap="rnd" cmpd="sng" algn="ctr">
          <a:solidFill>
            <a:schemeClr val="accent5">
              <a:hueOff val="1949137"/>
              <a:satOff val="-1254"/>
              <a:lumOff val="857"/>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452066A3-7944-474E-B3BB-3B7683A4D017}">
      <dsp:nvSpPr>
        <dsp:cNvPr id="0" name=""/>
        <dsp:cNvSpPr/>
      </dsp:nvSpPr>
      <dsp:spPr>
        <a:xfrm>
          <a:off x="0" y="1345452"/>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Preparation</a:t>
          </a:r>
          <a:endParaRPr lang="en-US" sz="1200" kern="1200"/>
        </a:p>
      </dsp:txBody>
      <dsp:txXfrm>
        <a:off x="0" y="1345452"/>
        <a:ext cx="6496050" cy="268727"/>
      </dsp:txXfrm>
    </dsp:sp>
    <dsp:sp modelId="{8E01E0F2-2D12-4F7C-92FC-6CF1C0F86117}">
      <dsp:nvSpPr>
        <dsp:cNvPr id="0" name=""/>
        <dsp:cNvSpPr/>
      </dsp:nvSpPr>
      <dsp:spPr>
        <a:xfrm>
          <a:off x="0" y="1614180"/>
          <a:ext cx="6496050" cy="0"/>
        </a:xfrm>
        <a:prstGeom prst="line">
          <a:avLst/>
        </a:prstGeom>
        <a:gradFill rotWithShape="0">
          <a:gsLst>
            <a:gs pos="0">
              <a:schemeClr val="accent5">
                <a:hueOff val="2338964"/>
                <a:satOff val="-1505"/>
                <a:lumOff val="1029"/>
                <a:alphaOff val="0"/>
                <a:tint val="98000"/>
                <a:lumMod val="114000"/>
              </a:schemeClr>
            </a:gs>
            <a:gs pos="100000">
              <a:schemeClr val="accent5">
                <a:hueOff val="2338964"/>
                <a:satOff val="-1505"/>
                <a:lumOff val="1029"/>
                <a:alphaOff val="0"/>
                <a:shade val="90000"/>
                <a:lumMod val="84000"/>
              </a:schemeClr>
            </a:gs>
          </a:gsLst>
          <a:lin ang="5400000" scaled="0"/>
        </a:gradFill>
        <a:ln w="9525" cap="rnd" cmpd="sng" algn="ctr">
          <a:solidFill>
            <a:schemeClr val="accent5">
              <a:hueOff val="2338964"/>
              <a:satOff val="-1505"/>
              <a:lumOff val="1029"/>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C4FF3F4D-291B-4614-AEB8-1E994F09DEB8}">
      <dsp:nvSpPr>
        <dsp:cNvPr id="0" name=""/>
        <dsp:cNvSpPr/>
      </dsp:nvSpPr>
      <dsp:spPr>
        <a:xfrm>
          <a:off x="0" y="1614180"/>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Model Planning in Data Science</a:t>
          </a:r>
          <a:endParaRPr lang="en-US" sz="1200" kern="1200"/>
        </a:p>
      </dsp:txBody>
      <dsp:txXfrm>
        <a:off x="0" y="1614180"/>
        <a:ext cx="6496050" cy="268727"/>
      </dsp:txXfrm>
    </dsp:sp>
    <dsp:sp modelId="{C0874754-2CEF-4D71-A5F1-AEDEA0F7D3CA}">
      <dsp:nvSpPr>
        <dsp:cNvPr id="0" name=""/>
        <dsp:cNvSpPr/>
      </dsp:nvSpPr>
      <dsp:spPr>
        <a:xfrm>
          <a:off x="0" y="1882908"/>
          <a:ext cx="6496050" cy="0"/>
        </a:xfrm>
        <a:prstGeom prst="line">
          <a:avLst/>
        </a:prstGeom>
        <a:gradFill rotWithShape="0">
          <a:gsLst>
            <a:gs pos="0">
              <a:schemeClr val="accent5">
                <a:hueOff val="2728792"/>
                <a:satOff val="-1756"/>
                <a:lumOff val="1200"/>
                <a:alphaOff val="0"/>
                <a:tint val="98000"/>
                <a:lumMod val="114000"/>
              </a:schemeClr>
            </a:gs>
            <a:gs pos="100000">
              <a:schemeClr val="accent5">
                <a:hueOff val="2728792"/>
                <a:satOff val="-1756"/>
                <a:lumOff val="1200"/>
                <a:alphaOff val="0"/>
                <a:shade val="90000"/>
                <a:lumMod val="84000"/>
              </a:schemeClr>
            </a:gs>
          </a:gsLst>
          <a:lin ang="5400000" scaled="0"/>
        </a:gradFill>
        <a:ln w="9525" cap="rnd" cmpd="sng" algn="ctr">
          <a:solidFill>
            <a:schemeClr val="accent5">
              <a:hueOff val="2728792"/>
              <a:satOff val="-1756"/>
              <a:lumOff val="120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849C1965-FD8B-49EC-BBC2-104A48032264}">
      <dsp:nvSpPr>
        <dsp:cNvPr id="0" name=""/>
        <dsp:cNvSpPr/>
      </dsp:nvSpPr>
      <dsp:spPr>
        <a:xfrm>
          <a:off x="0" y="1882908"/>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Model  in Data Science</a:t>
          </a:r>
          <a:endParaRPr lang="en-US" sz="1200" kern="1200"/>
        </a:p>
      </dsp:txBody>
      <dsp:txXfrm>
        <a:off x="0" y="1882908"/>
        <a:ext cx="6496050" cy="268727"/>
      </dsp:txXfrm>
    </dsp:sp>
    <dsp:sp modelId="{DCDB75BC-87DE-45C1-90B9-25053C2649F3}">
      <dsp:nvSpPr>
        <dsp:cNvPr id="0" name=""/>
        <dsp:cNvSpPr/>
      </dsp:nvSpPr>
      <dsp:spPr>
        <a:xfrm>
          <a:off x="0" y="2151636"/>
          <a:ext cx="6496050" cy="0"/>
        </a:xfrm>
        <a:prstGeom prst="line">
          <a:avLst/>
        </a:prstGeom>
        <a:gradFill rotWithShape="0">
          <a:gsLst>
            <a:gs pos="0">
              <a:schemeClr val="accent5">
                <a:hueOff val="3118619"/>
                <a:satOff val="-2006"/>
                <a:lumOff val="1372"/>
                <a:alphaOff val="0"/>
                <a:tint val="98000"/>
                <a:lumMod val="114000"/>
              </a:schemeClr>
            </a:gs>
            <a:gs pos="100000">
              <a:schemeClr val="accent5">
                <a:hueOff val="3118619"/>
                <a:satOff val="-2006"/>
                <a:lumOff val="1372"/>
                <a:alphaOff val="0"/>
                <a:shade val="90000"/>
                <a:lumMod val="84000"/>
              </a:schemeClr>
            </a:gs>
          </a:gsLst>
          <a:lin ang="5400000" scaled="0"/>
        </a:gradFill>
        <a:ln w="9525" cap="rnd" cmpd="sng" algn="ctr">
          <a:solidFill>
            <a:schemeClr val="accent5">
              <a:hueOff val="3118619"/>
              <a:satOff val="-2006"/>
              <a:lumOff val="1372"/>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58AB9448-DF26-4B26-AE9A-ADAE0677ADEF}">
      <dsp:nvSpPr>
        <dsp:cNvPr id="0" name=""/>
        <dsp:cNvSpPr/>
      </dsp:nvSpPr>
      <dsp:spPr>
        <a:xfrm>
          <a:off x="0" y="2151636"/>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Data Science Video</a:t>
          </a:r>
          <a:endParaRPr lang="en-US" sz="1200" kern="1200"/>
        </a:p>
      </dsp:txBody>
      <dsp:txXfrm>
        <a:off x="0" y="2151636"/>
        <a:ext cx="6496050" cy="268727"/>
      </dsp:txXfrm>
    </dsp:sp>
    <dsp:sp modelId="{24FD1036-CE23-4FEE-BD1C-E0B3DD3EE000}">
      <dsp:nvSpPr>
        <dsp:cNvPr id="0" name=""/>
        <dsp:cNvSpPr/>
      </dsp:nvSpPr>
      <dsp:spPr>
        <a:xfrm>
          <a:off x="0" y="2420363"/>
          <a:ext cx="6496050" cy="0"/>
        </a:xfrm>
        <a:prstGeom prst="line">
          <a:avLst/>
        </a:prstGeom>
        <a:gradFill rotWithShape="0">
          <a:gsLst>
            <a:gs pos="0">
              <a:schemeClr val="accent5">
                <a:hueOff val="3508446"/>
                <a:satOff val="-2257"/>
                <a:lumOff val="1543"/>
                <a:alphaOff val="0"/>
                <a:tint val="98000"/>
                <a:lumMod val="114000"/>
              </a:schemeClr>
            </a:gs>
            <a:gs pos="100000">
              <a:schemeClr val="accent5">
                <a:hueOff val="3508446"/>
                <a:satOff val="-2257"/>
                <a:lumOff val="1543"/>
                <a:alphaOff val="0"/>
                <a:shade val="90000"/>
                <a:lumMod val="84000"/>
              </a:schemeClr>
            </a:gs>
          </a:gsLst>
          <a:lin ang="5400000" scaled="0"/>
        </a:gradFill>
        <a:ln w="9525" cap="rnd" cmpd="sng" algn="ctr">
          <a:solidFill>
            <a:schemeClr val="accent5">
              <a:hueOff val="3508446"/>
              <a:satOff val="-2257"/>
              <a:lumOff val="1543"/>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F03F357A-E291-46A5-BD67-4C66814DFB2C}">
      <dsp:nvSpPr>
        <dsp:cNvPr id="0" name=""/>
        <dsp:cNvSpPr/>
      </dsp:nvSpPr>
      <dsp:spPr>
        <a:xfrm>
          <a:off x="0" y="2420363"/>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Operationalize in Data Science</a:t>
          </a:r>
          <a:endParaRPr lang="en-US" sz="1200" kern="1200"/>
        </a:p>
      </dsp:txBody>
      <dsp:txXfrm>
        <a:off x="0" y="2420363"/>
        <a:ext cx="6496050" cy="268727"/>
      </dsp:txXfrm>
    </dsp:sp>
    <dsp:sp modelId="{B330C905-8553-47F6-BCFD-786C562FAA07}">
      <dsp:nvSpPr>
        <dsp:cNvPr id="0" name=""/>
        <dsp:cNvSpPr/>
      </dsp:nvSpPr>
      <dsp:spPr>
        <a:xfrm>
          <a:off x="0" y="2689091"/>
          <a:ext cx="6496050" cy="0"/>
        </a:xfrm>
        <a:prstGeom prst="line">
          <a:avLst/>
        </a:prstGeom>
        <a:gradFill rotWithShape="0">
          <a:gsLst>
            <a:gs pos="0">
              <a:schemeClr val="accent5">
                <a:hueOff val="3898274"/>
                <a:satOff val="-2508"/>
                <a:lumOff val="1715"/>
                <a:alphaOff val="0"/>
                <a:tint val="98000"/>
                <a:lumMod val="114000"/>
              </a:schemeClr>
            </a:gs>
            <a:gs pos="100000">
              <a:schemeClr val="accent5">
                <a:hueOff val="3898274"/>
                <a:satOff val="-2508"/>
                <a:lumOff val="1715"/>
                <a:alphaOff val="0"/>
                <a:shade val="90000"/>
                <a:lumMod val="84000"/>
              </a:schemeClr>
            </a:gs>
          </a:gsLst>
          <a:lin ang="5400000" scaled="0"/>
        </a:gradFill>
        <a:ln w="9525" cap="rnd" cmpd="sng" algn="ctr">
          <a:solidFill>
            <a:schemeClr val="accent5">
              <a:hueOff val="3898274"/>
              <a:satOff val="-2508"/>
              <a:lumOff val="171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9F201D08-D3B8-4956-A642-F891537145DA}">
      <dsp:nvSpPr>
        <dsp:cNvPr id="0" name=""/>
        <dsp:cNvSpPr/>
      </dsp:nvSpPr>
      <dsp:spPr>
        <a:xfrm>
          <a:off x="0" y="2689091"/>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Communicate Results in Data Science </a:t>
          </a:r>
          <a:endParaRPr lang="en-US" sz="1200" kern="1200"/>
        </a:p>
      </dsp:txBody>
      <dsp:txXfrm>
        <a:off x="0" y="2689091"/>
        <a:ext cx="6496050" cy="268727"/>
      </dsp:txXfrm>
    </dsp:sp>
    <dsp:sp modelId="{2062076F-51FD-4E40-B7B8-645000F659B2}">
      <dsp:nvSpPr>
        <dsp:cNvPr id="0" name=""/>
        <dsp:cNvSpPr/>
      </dsp:nvSpPr>
      <dsp:spPr>
        <a:xfrm>
          <a:off x="0" y="2957819"/>
          <a:ext cx="6496050" cy="0"/>
        </a:xfrm>
        <a:prstGeom prst="line">
          <a:avLst/>
        </a:prstGeom>
        <a:gradFill rotWithShape="0">
          <a:gsLst>
            <a:gs pos="0">
              <a:schemeClr val="accent5">
                <a:hueOff val="4288101"/>
                <a:satOff val="-2759"/>
                <a:lumOff val="1886"/>
                <a:alphaOff val="0"/>
                <a:tint val="98000"/>
                <a:lumMod val="114000"/>
              </a:schemeClr>
            </a:gs>
            <a:gs pos="100000">
              <a:schemeClr val="accent5">
                <a:hueOff val="4288101"/>
                <a:satOff val="-2759"/>
                <a:lumOff val="1886"/>
                <a:alphaOff val="0"/>
                <a:shade val="90000"/>
                <a:lumMod val="84000"/>
              </a:schemeClr>
            </a:gs>
          </a:gsLst>
          <a:lin ang="5400000" scaled="0"/>
        </a:gradFill>
        <a:ln w="9525" cap="rnd" cmpd="sng" algn="ctr">
          <a:solidFill>
            <a:schemeClr val="accent5">
              <a:hueOff val="4288101"/>
              <a:satOff val="-2759"/>
              <a:lumOff val="1886"/>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9FBEB77D-FD45-4046-9054-567E8EE3CCB6}">
      <dsp:nvSpPr>
        <dsp:cNvPr id="0" name=""/>
        <dsp:cNvSpPr/>
      </dsp:nvSpPr>
      <dsp:spPr>
        <a:xfrm>
          <a:off x="0" y="2957819"/>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Data Science Jobs Roles</a:t>
          </a:r>
          <a:endParaRPr lang="en-US" sz="1200" kern="1200"/>
        </a:p>
      </dsp:txBody>
      <dsp:txXfrm>
        <a:off x="0" y="2957819"/>
        <a:ext cx="6496050" cy="268727"/>
      </dsp:txXfrm>
    </dsp:sp>
    <dsp:sp modelId="{D7759461-9ADD-4DA6-B2AB-6B29445D9904}">
      <dsp:nvSpPr>
        <dsp:cNvPr id="0" name=""/>
        <dsp:cNvSpPr/>
      </dsp:nvSpPr>
      <dsp:spPr>
        <a:xfrm>
          <a:off x="0" y="3226547"/>
          <a:ext cx="6496050" cy="0"/>
        </a:xfrm>
        <a:prstGeom prst="line">
          <a:avLst/>
        </a:prstGeom>
        <a:gradFill rotWithShape="0">
          <a:gsLst>
            <a:gs pos="0">
              <a:schemeClr val="accent5">
                <a:hueOff val="4677928"/>
                <a:satOff val="-3010"/>
                <a:lumOff val="2058"/>
                <a:alphaOff val="0"/>
                <a:tint val="98000"/>
                <a:lumMod val="114000"/>
              </a:schemeClr>
            </a:gs>
            <a:gs pos="100000">
              <a:schemeClr val="accent5">
                <a:hueOff val="4677928"/>
                <a:satOff val="-3010"/>
                <a:lumOff val="2058"/>
                <a:alphaOff val="0"/>
                <a:shade val="90000"/>
                <a:lumMod val="84000"/>
              </a:schemeClr>
            </a:gs>
          </a:gsLst>
          <a:lin ang="5400000" scaled="0"/>
        </a:gradFill>
        <a:ln w="9525" cap="rnd" cmpd="sng" algn="ctr">
          <a:solidFill>
            <a:schemeClr val="accent5">
              <a:hueOff val="4677928"/>
              <a:satOff val="-3010"/>
              <a:lumOff val="2058"/>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775D7CFD-05DF-4F98-B5CF-DD16E3FC0897}">
      <dsp:nvSpPr>
        <dsp:cNvPr id="0" name=""/>
        <dsp:cNvSpPr/>
      </dsp:nvSpPr>
      <dsp:spPr>
        <a:xfrm>
          <a:off x="0" y="3226547"/>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Tools for Data Science</a:t>
          </a:r>
          <a:endParaRPr lang="en-US" sz="1200" kern="1200"/>
        </a:p>
      </dsp:txBody>
      <dsp:txXfrm>
        <a:off x="0" y="3226547"/>
        <a:ext cx="6496050" cy="268727"/>
      </dsp:txXfrm>
    </dsp:sp>
    <dsp:sp modelId="{0FF2B03E-C070-4013-A973-37EBFFD0BB30}">
      <dsp:nvSpPr>
        <dsp:cNvPr id="0" name=""/>
        <dsp:cNvSpPr/>
      </dsp:nvSpPr>
      <dsp:spPr>
        <a:xfrm>
          <a:off x="0" y="3495275"/>
          <a:ext cx="6496050" cy="0"/>
        </a:xfrm>
        <a:prstGeom prst="line">
          <a:avLst/>
        </a:prstGeom>
        <a:gradFill rotWithShape="0">
          <a:gsLst>
            <a:gs pos="0">
              <a:schemeClr val="accent5">
                <a:hueOff val="5067756"/>
                <a:satOff val="-3261"/>
                <a:lumOff val="2229"/>
                <a:alphaOff val="0"/>
                <a:tint val="98000"/>
                <a:lumMod val="114000"/>
              </a:schemeClr>
            </a:gs>
            <a:gs pos="100000">
              <a:schemeClr val="accent5">
                <a:hueOff val="5067756"/>
                <a:satOff val="-3261"/>
                <a:lumOff val="2229"/>
                <a:alphaOff val="0"/>
                <a:shade val="90000"/>
                <a:lumMod val="84000"/>
              </a:schemeClr>
            </a:gs>
          </a:gsLst>
          <a:lin ang="5400000" scaled="0"/>
        </a:gradFill>
        <a:ln w="9525" cap="rnd" cmpd="sng" algn="ctr">
          <a:solidFill>
            <a:schemeClr val="accent5">
              <a:hueOff val="5067756"/>
              <a:satOff val="-3261"/>
              <a:lumOff val="2229"/>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6D634928-F15E-42A8-8502-ED9D10412357}">
      <dsp:nvSpPr>
        <dsp:cNvPr id="0" name=""/>
        <dsp:cNvSpPr/>
      </dsp:nvSpPr>
      <dsp:spPr>
        <a:xfrm>
          <a:off x="0" y="3495275"/>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Difference Between Data Science with BI (Business Intelligence)</a:t>
          </a:r>
          <a:endParaRPr lang="en-US" sz="1200" kern="1200"/>
        </a:p>
      </dsp:txBody>
      <dsp:txXfrm>
        <a:off x="0" y="3495275"/>
        <a:ext cx="6496050" cy="268727"/>
      </dsp:txXfrm>
    </dsp:sp>
    <dsp:sp modelId="{A98293EB-403F-4B31-B7DA-AF0490C4B5A8}">
      <dsp:nvSpPr>
        <dsp:cNvPr id="0" name=""/>
        <dsp:cNvSpPr/>
      </dsp:nvSpPr>
      <dsp:spPr>
        <a:xfrm>
          <a:off x="0" y="3764002"/>
          <a:ext cx="6496050" cy="0"/>
        </a:xfrm>
        <a:prstGeom prst="line">
          <a:avLst/>
        </a:prstGeom>
        <a:gradFill rotWithShape="0">
          <a:gsLst>
            <a:gs pos="0">
              <a:schemeClr val="accent5">
                <a:hueOff val="5457583"/>
                <a:satOff val="-3511"/>
                <a:lumOff val="2401"/>
                <a:alphaOff val="0"/>
                <a:tint val="98000"/>
                <a:lumMod val="114000"/>
              </a:schemeClr>
            </a:gs>
            <a:gs pos="100000">
              <a:schemeClr val="accent5">
                <a:hueOff val="5457583"/>
                <a:satOff val="-3511"/>
                <a:lumOff val="2401"/>
                <a:alphaOff val="0"/>
                <a:shade val="90000"/>
                <a:lumMod val="84000"/>
              </a:schemeClr>
            </a:gs>
          </a:gsLst>
          <a:lin ang="5400000" scaled="0"/>
        </a:gradFill>
        <a:ln w="9525" cap="rnd" cmpd="sng" algn="ctr">
          <a:solidFill>
            <a:schemeClr val="accent5">
              <a:hueOff val="5457583"/>
              <a:satOff val="-3511"/>
              <a:lumOff val="2401"/>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F8DE732D-07B8-45B5-B9CB-232BA2B0A5EF}">
      <dsp:nvSpPr>
        <dsp:cNvPr id="0" name=""/>
        <dsp:cNvSpPr/>
      </dsp:nvSpPr>
      <dsp:spPr>
        <a:xfrm>
          <a:off x="0" y="3764002"/>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Applications of Data Science</a:t>
          </a:r>
          <a:endParaRPr lang="en-US" sz="1200" kern="1200"/>
        </a:p>
      </dsp:txBody>
      <dsp:txXfrm>
        <a:off x="0" y="3764002"/>
        <a:ext cx="6496050" cy="268727"/>
      </dsp:txXfrm>
    </dsp:sp>
    <dsp:sp modelId="{46736AB5-C31D-4CBD-9DD3-5B1D9C17E7E6}">
      <dsp:nvSpPr>
        <dsp:cNvPr id="0" name=""/>
        <dsp:cNvSpPr/>
      </dsp:nvSpPr>
      <dsp:spPr>
        <a:xfrm>
          <a:off x="0" y="4032730"/>
          <a:ext cx="6496050" cy="0"/>
        </a:xfrm>
        <a:prstGeom prst="line">
          <a:avLst/>
        </a:prstGeom>
        <a:gradFill rotWithShape="0">
          <a:gsLst>
            <a:gs pos="0">
              <a:schemeClr val="accent5">
                <a:hueOff val="5847410"/>
                <a:satOff val="-3762"/>
                <a:lumOff val="2572"/>
                <a:alphaOff val="0"/>
                <a:tint val="98000"/>
                <a:lumMod val="114000"/>
              </a:schemeClr>
            </a:gs>
            <a:gs pos="100000">
              <a:schemeClr val="accent5">
                <a:hueOff val="5847410"/>
                <a:satOff val="-3762"/>
                <a:lumOff val="2572"/>
                <a:alphaOff val="0"/>
                <a:shade val="90000"/>
                <a:lumMod val="84000"/>
              </a:schemeClr>
            </a:gs>
          </a:gsLst>
          <a:lin ang="5400000" scaled="0"/>
        </a:gradFill>
        <a:ln w="9525" cap="rnd" cmpd="sng" algn="ctr">
          <a:solidFill>
            <a:schemeClr val="accent5">
              <a:hueOff val="5847410"/>
              <a:satOff val="-3762"/>
              <a:lumOff val="2572"/>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3DF5B66A-E169-45AB-B6A0-0ABC15798FD2}">
      <dsp:nvSpPr>
        <dsp:cNvPr id="0" name=""/>
        <dsp:cNvSpPr/>
      </dsp:nvSpPr>
      <dsp:spPr>
        <a:xfrm>
          <a:off x="0" y="4032730"/>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Challenges of Data Science Technology</a:t>
          </a:r>
          <a:endParaRPr lang="en-US" sz="1200" kern="1200"/>
        </a:p>
      </dsp:txBody>
      <dsp:txXfrm>
        <a:off x="0" y="4032730"/>
        <a:ext cx="6496050" cy="268727"/>
      </dsp:txXfrm>
    </dsp:sp>
    <dsp:sp modelId="{91CC5EA7-64DC-4720-A408-0488CF39772E}">
      <dsp:nvSpPr>
        <dsp:cNvPr id="0" name=""/>
        <dsp:cNvSpPr/>
      </dsp:nvSpPr>
      <dsp:spPr>
        <a:xfrm>
          <a:off x="0" y="4301458"/>
          <a:ext cx="6496050" cy="0"/>
        </a:xfrm>
        <a:prstGeom prst="line">
          <a:avLst/>
        </a:prstGeom>
        <a:gradFill rotWithShape="0">
          <a:gsLst>
            <a:gs pos="0">
              <a:schemeClr val="accent5">
                <a:hueOff val="6237238"/>
                <a:satOff val="-4013"/>
                <a:lumOff val="2744"/>
                <a:alphaOff val="0"/>
                <a:tint val="98000"/>
                <a:lumMod val="114000"/>
              </a:schemeClr>
            </a:gs>
            <a:gs pos="100000">
              <a:schemeClr val="accent5">
                <a:hueOff val="6237238"/>
                <a:satOff val="-4013"/>
                <a:lumOff val="2744"/>
                <a:alphaOff val="0"/>
                <a:shade val="90000"/>
                <a:lumMod val="84000"/>
              </a:schemeClr>
            </a:gs>
          </a:gsLst>
          <a:lin ang="5400000" scaled="0"/>
        </a:gradFill>
        <a:ln w="9525" cap="rnd" cmpd="sng" algn="ctr">
          <a:solidFill>
            <a:schemeClr val="accent5">
              <a:hueOff val="6237238"/>
              <a:satOff val="-4013"/>
              <a:lumOff val="2744"/>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5BE07998-B487-48DF-855B-59120CC3C271}">
      <dsp:nvSpPr>
        <dsp:cNvPr id="0" name=""/>
        <dsp:cNvSpPr/>
      </dsp:nvSpPr>
      <dsp:spPr>
        <a:xfrm>
          <a:off x="0" y="4301458"/>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Vote of Thanks</a:t>
          </a:r>
          <a:endParaRPr lang="en-US" sz="1200" kern="1200"/>
        </a:p>
      </dsp:txBody>
      <dsp:txXfrm>
        <a:off x="0" y="4301458"/>
        <a:ext cx="6496050" cy="26872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312878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530178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7253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410369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40873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2/17/2023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80462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2/17/2023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80975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50541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630955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85863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708546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068237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255810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2/17/2023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55389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2/17/2023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31534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2/17/2023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45674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16474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2/17/2023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3260216408"/>
      </p:ext>
    </p:extLst>
  </p:cSld>
  <p:clrMap bg1="dk1" tx1="lt1" bg2="dk2" tx2="lt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 id="2147484091" r:id="rId12"/>
    <p:sldLayoutId id="2147484092" r:id="rId13"/>
    <p:sldLayoutId id="2147484093" r:id="rId14"/>
    <p:sldLayoutId id="2147484094" r:id="rId15"/>
    <p:sldLayoutId id="2147484095" r:id="rId16"/>
    <p:sldLayoutId id="2147484096"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cherlund.blogspot.com/2018/11/the-history-evolution-and-growth-of.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fr.wikipedia.org/wiki/Discovery_Science_(Franc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guru99.com/best-data-visualization-tool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cloudcomputing.blogspot.com/2013/02/commoditizing-data-science.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video" Target="https://www.youtube.com/embed/AI1eKN1Eldg?feature=oembed" TargetMode="Externa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machinelearningparatodos.com/roles-data-science-big-data/"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scherlund.blogspot.com/2019/10/top-10-data-science-job-opportunities.html"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technofaq.org/posts/2017/08/top-5-skills-a-data-scientist-must-have/"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scherlund.blogspot.com/2020/08/the-ultimate-guide-to-becoming-software.html" TargetMode="External"/><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hyperlink" Target="https://www.guru99.com/data-engineer-interview-questions.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mynextmove.org/vets/profile/summary/15-1121.00?print=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researchleap.com/contemporary-data-science-finance-students-comparative-study-essential-features-commonly-used-statistical-software/"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ipiustitia.com/2013_04_01_archive.html" TargetMode="External"/><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hyperlink" Target="https://www.guru99.com/what-is-hacking-an-introduction.html" TargetMode="External"/><Relationship Id="rId4" Type="http://schemas.openxmlformats.org/officeDocument/2006/relationships/hyperlink" Target="https://www.guru99.com/introduction-to-database-sql.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researchleap.com/product/data-analysi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guru99.com/tensorflow-tutorial.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charge-shot.com/2011/05/everythings-coming-up-google-android_12.html" TargetMode="External"/><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journals.helsinki.fi/lumat/article/view/1261" TargetMode="External"/><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www.guru99.com/what-is-big-data.html" TargetMode="External"/><Relationship Id="rId4" Type="http://schemas.openxmlformats.org/officeDocument/2006/relationships/hyperlink" Target="http://insightextractor.com/2015/12/22/great-read-doing-data-science-at-twitter-datascience-analytic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000195-59DE-BA68-9416-4E9895F4CECF}"/>
              </a:ext>
            </a:extLst>
          </p:cNvPr>
          <p:cNvSpPr>
            <a:spLocks noGrp="1"/>
          </p:cNvSpPr>
          <p:nvPr>
            <p:ph type="ctrTitle"/>
          </p:nvPr>
        </p:nvSpPr>
        <p:spPr>
          <a:xfrm>
            <a:off x="5210679" y="1264356"/>
            <a:ext cx="5222325" cy="3329581"/>
          </a:xfrm>
        </p:spPr>
        <p:txBody>
          <a:bodyPr vert="horz" lIns="91440" tIns="45720" rIns="91440" bIns="45720" rtlCol="0" anchorCtr="0">
            <a:normAutofit/>
          </a:bodyPr>
          <a:lstStyle/>
          <a:p>
            <a:pPr>
              <a:lnSpc>
                <a:spcPct val="90000"/>
              </a:lnSpc>
            </a:pPr>
            <a:r>
              <a:rPr lang="en-US" sz="2900" b="1" kern="1200" cap="none">
                <a:solidFill>
                  <a:srgbClr val="EBEBEB"/>
                </a:solidFill>
                <a:latin typeface="Times New Roman"/>
                <a:cs typeface="Times New Roman"/>
              </a:rPr>
              <a:t>GANDHI INSTITUTE OF SCIENCE AND TECHNOLOGY </a:t>
            </a:r>
            <a:br>
              <a:rPr lang="en-US" sz="2900" b="1" kern="1200" cap="none">
                <a:solidFill>
                  <a:srgbClr val="EBEBEB"/>
                </a:solidFill>
                <a:latin typeface="Times New Roman"/>
              </a:rPr>
            </a:br>
            <a:r>
              <a:rPr lang="en-US" sz="2900" b="1" kern="1200" cap="none">
                <a:solidFill>
                  <a:srgbClr val="EBEBEB"/>
                </a:solidFill>
                <a:latin typeface="Times New Roman"/>
                <a:cs typeface="Times New Roman"/>
              </a:rPr>
              <a:t>KHOLIGUDA RAYAGADA </a:t>
            </a:r>
            <a:br>
              <a:rPr lang="en-US" sz="2900" b="1" kern="1200" cap="none">
                <a:solidFill>
                  <a:srgbClr val="EBEBEB"/>
                </a:solidFill>
                <a:latin typeface="Times New Roman"/>
              </a:rPr>
            </a:br>
            <a:br>
              <a:rPr lang="en-US" sz="2900" b="1" kern="1200" cap="none">
                <a:solidFill>
                  <a:srgbClr val="EBEBEB"/>
                </a:solidFill>
                <a:latin typeface="Times New Roman"/>
              </a:rPr>
            </a:br>
            <a:r>
              <a:rPr lang="en-US" sz="2900" b="1" kern="1200" cap="none">
                <a:solidFill>
                  <a:srgbClr val="EBEBEB"/>
                </a:solidFill>
                <a:latin typeface="Times New Roman"/>
                <a:cs typeface="Times New Roman"/>
              </a:rPr>
              <a:t>SEMINAR : DATA SCIENCE</a:t>
            </a:r>
          </a:p>
        </p:txBody>
      </p:sp>
      <p:sp>
        <p:nvSpPr>
          <p:cNvPr id="3" name="Subtitle 2">
            <a:extLst>
              <a:ext uri="{FF2B5EF4-FFF2-40B4-BE49-F238E27FC236}">
                <a16:creationId xmlns:a16="http://schemas.microsoft.com/office/drawing/2014/main" id="{C8BEC5D8-915D-BB41-CF98-1ED333E24FB3}"/>
              </a:ext>
            </a:extLst>
          </p:cNvPr>
          <p:cNvSpPr>
            <a:spLocks noGrp="1"/>
          </p:cNvSpPr>
          <p:nvPr>
            <p:ph type="subTitle" idx="1"/>
          </p:nvPr>
        </p:nvSpPr>
        <p:spPr>
          <a:xfrm>
            <a:off x="4872012" y="4777380"/>
            <a:ext cx="5222326" cy="861420"/>
          </a:xfr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sz="2400" b="1" i="1" spc="20">
                <a:solidFill>
                  <a:schemeClr val="tx2">
                    <a:lumMod val="40000"/>
                    <a:lumOff val="60000"/>
                  </a:schemeClr>
                </a:solidFill>
                <a:latin typeface="Times New Roman"/>
                <a:cs typeface="Times New Roman"/>
              </a:rPr>
              <a:t>M.SATYA SAI CHOUDHURY</a:t>
            </a:r>
          </a:p>
          <a:p>
            <a:pPr indent="-228600">
              <a:lnSpc>
                <a:spcPct val="90000"/>
              </a:lnSpc>
              <a:spcAft>
                <a:spcPts val="600"/>
              </a:spcAft>
              <a:buFont typeface="Arial" panose="020B0604020202020204" pitchFamily="34" charset="0"/>
              <a:buChar char="•"/>
            </a:pPr>
            <a:r>
              <a:rPr lang="en-US" sz="2400" b="1" i="1" spc="20" err="1">
                <a:solidFill>
                  <a:schemeClr val="tx2">
                    <a:lumMod val="40000"/>
                    <a:lumOff val="60000"/>
                  </a:schemeClr>
                </a:solidFill>
                <a:latin typeface="Times New Roman"/>
                <a:cs typeface="Times New Roman"/>
              </a:rPr>
              <a:t>B.Tech</a:t>
            </a:r>
            <a:r>
              <a:rPr lang="en-US" sz="2400" b="1" i="1" spc="20">
                <a:solidFill>
                  <a:schemeClr val="tx2">
                    <a:lumMod val="40000"/>
                    <a:lumOff val="60000"/>
                  </a:schemeClr>
                </a:solidFill>
                <a:latin typeface="Times New Roman"/>
                <a:cs typeface="Times New Roman"/>
              </a:rPr>
              <a:t>  FINAL YEAR  CSE </a:t>
            </a:r>
          </a:p>
          <a:p>
            <a:pPr indent="-228600">
              <a:lnSpc>
                <a:spcPct val="90000"/>
              </a:lnSpc>
              <a:spcAft>
                <a:spcPts val="600"/>
              </a:spcAft>
              <a:buFont typeface="Arial" panose="020B0604020202020204" pitchFamily="34" charset="0"/>
              <a:buChar char="•"/>
            </a:pPr>
            <a:r>
              <a:rPr lang="en-US" sz="2400" b="1" i="1" spc="20">
                <a:solidFill>
                  <a:schemeClr val="tx2">
                    <a:lumMod val="40000"/>
                    <a:lumOff val="60000"/>
                  </a:schemeClr>
                </a:solidFill>
                <a:latin typeface="Times New Roman"/>
                <a:cs typeface="Times New Roman"/>
              </a:rPr>
              <a:t>REGD NO :1901317070</a:t>
            </a:r>
          </a:p>
          <a:p>
            <a:pPr indent="-228600">
              <a:lnSpc>
                <a:spcPct val="90000"/>
              </a:lnSpc>
              <a:spcAft>
                <a:spcPts val="600"/>
              </a:spcAft>
              <a:buFont typeface="Arial" panose="020B0604020202020204" pitchFamily="34" charset="0"/>
              <a:buChar char="•"/>
            </a:pPr>
            <a:endParaRPr lang="en-US" sz="2400" b="1" i="1" spc="20">
              <a:solidFill>
                <a:schemeClr val="tx2">
                  <a:lumMod val="40000"/>
                  <a:lumOff val="60000"/>
                </a:schemeClr>
              </a:solidFill>
              <a:latin typeface="Times New Roman"/>
              <a:cs typeface="Times New Roman"/>
            </a:endParaRPr>
          </a:p>
        </p:txBody>
      </p:sp>
      <p:sp>
        <p:nvSpPr>
          <p:cNvPr id="11"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Company name&#10;&#10;Description automatically generated">
            <a:extLst>
              <a:ext uri="{FF2B5EF4-FFF2-40B4-BE49-F238E27FC236}">
                <a16:creationId xmlns:a16="http://schemas.microsoft.com/office/drawing/2014/main" id="{B92AF946-8599-2A95-8823-36B22C023A95}"/>
              </a:ext>
            </a:extLst>
          </p:cNvPr>
          <p:cNvPicPr>
            <a:picLocks noChangeAspect="1"/>
          </p:cNvPicPr>
          <p:nvPr/>
        </p:nvPicPr>
        <p:blipFill rotWithShape="1">
          <a:blip r:embed="rId2"/>
          <a:srcRect l="28325" r="31553"/>
          <a:stretch/>
        </p:blipFill>
        <p:spPr>
          <a:xfrm>
            <a:off x="852226" y="1447800"/>
            <a:ext cx="2526864" cy="4191000"/>
          </a:xfrm>
          <a:prstGeom prst="rect">
            <a:avLst/>
          </a:prstGeom>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462623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par>
                                <p:cTn id="18" presetID="10" presetClass="entr" presetSubtype="0" fill="hold" grpId="0" nodeType="withEffect">
                                  <p:stCondLst>
                                    <p:cond delay="100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a:extLst>
              <a:ext uri="{FF2B5EF4-FFF2-40B4-BE49-F238E27FC236}">
                <a16:creationId xmlns:a16="http://schemas.microsoft.com/office/drawing/2014/main" id="{4298B9F2-719D-DA0C-A4AC-EB3358F6A6A0}"/>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a:stretch/>
        </p:blipFill>
        <p:spPr>
          <a:xfrm>
            <a:off x="20" y="-1"/>
            <a:ext cx="12191980" cy="6858000"/>
          </a:xfrm>
          <a:prstGeom prst="rect">
            <a:avLst/>
          </a:prstGeom>
        </p:spPr>
      </p:pic>
      <p:sp>
        <p:nvSpPr>
          <p:cNvPr id="2" name="Title 1">
            <a:extLst>
              <a:ext uri="{FF2B5EF4-FFF2-40B4-BE49-F238E27FC236}">
                <a16:creationId xmlns:a16="http://schemas.microsoft.com/office/drawing/2014/main" id="{B262AB09-26D3-CC41-5F2B-A36562D6934B}"/>
              </a:ext>
            </a:extLst>
          </p:cNvPr>
          <p:cNvSpPr>
            <a:spLocks noGrp="1"/>
          </p:cNvSpPr>
          <p:nvPr>
            <p:ph type="title"/>
          </p:nvPr>
        </p:nvSpPr>
        <p:spPr>
          <a:xfrm>
            <a:off x="646111" y="452718"/>
            <a:ext cx="9404723" cy="1400530"/>
          </a:xfrm>
        </p:spPr>
        <p:txBody>
          <a:bodyPr>
            <a:normAutofit/>
          </a:bodyPr>
          <a:lstStyle/>
          <a:p>
            <a:r>
              <a:rPr lang="en-US" b="1" i="1">
                <a:latin typeface="Times New Roman"/>
                <a:cs typeface="Times New Roman"/>
              </a:rPr>
              <a:t>Deep Learning</a:t>
            </a:r>
          </a:p>
          <a:p>
            <a:endParaRPr lang="en-US" b="1" i="1">
              <a:latin typeface="Times New Roman"/>
              <a:cs typeface="Times New Roman"/>
            </a:endParaRPr>
          </a:p>
        </p:txBody>
      </p:sp>
      <p:sp>
        <p:nvSpPr>
          <p:cNvPr id="3" name="Content Placeholder 2">
            <a:extLst>
              <a:ext uri="{FF2B5EF4-FFF2-40B4-BE49-F238E27FC236}">
                <a16:creationId xmlns:a16="http://schemas.microsoft.com/office/drawing/2014/main" id="{826758A5-C148-F3FE-B80E-F4C22E33E1CC}"/>
              </a:ext>
            </a:extLst>
          </p:cNvPr>
          <p:cNvSpPr>
            <a:spLocks noGrp="1"/>
          </p:cNvSpPr>
          <p:nvPr>
            <p:ph idx="1"/>
          </p:nvPr>
        </p:nvSpPr>
        <p:spPr>
          <a:xfrm>
            <a:off x="1103312" y="2052918"/>
            <a:ext cx="8946541" cy="4195481"/>
          </a:xfrm>
        </p:spPr>
        <p:txBody>
          <a:bodyPr vert="horz" lIns="91440" tIns="45720" rIns="91440" bIns="45720" rtlCol="0" anchor="t">
            <a:normAutofit/>
          </a:bodyPr>
          <a:lstStyle/>
          <a:p>
            <a:r>
              <a:rPr lang="en-US" sz="2800" b="1" i="1">
                <a:solidFill>
                  <a:srgbClr val="FFFF00"/>
                </a:solidFill>
                <a:latin typeface="Times New Roman"/>
                <a:ea typeface="+mj-lt"/>
                <a:cs typeface="+mj-lt"/>
              </a:rPr>
              <a:t>Deep learning defined Deep learning is a subset of machine learning (ML), where artificial neural networks—algorithms modeled to work like the human brain—learn from large amounts of data. How does deep learning work? Deep learning is powered by layers of neural networks, which are algorithms loosely modeled on the way human brains work.</a:t>
            </a:r>
            <a:endParaRPr lang="en-US" sz="2800" b="1" i="1">
              <a:solidFill>
                <a:srgbClr val="FFFF00"/>
              </a:solidFill>
              <a:latin typeface="Times New Roman"/>
              <a:cs typeface="Times New Roman"/>
            </a:endParaRPr>
          </a:p>
        </p:txBody>
      </p:sp>
      <p:sp>
        <p:nvSpPr>
          <p:cNvPr id="6" name="TextBox 5">
            <a:extLst>
              <a:ext uri="{FF2B5EF4-FFF2-40B4-BE49-F238E27FC236}">
                <a16:creationId xmlns:a16="http://schemas.microsoft.com/office/drawing/2014/main" id="{28769FBB-16E8-FC4B-0E16-9C47D08C8916}"/>
              </a:ext>
            </a:extLst>
          </p:cNvPr>
          <p:cNvSpPr txBox="1"/>
          <p:nvPr/>
        </p:nvSpPr>
        <p:spPr>
          <a:xfrm>
            <a:off x="9631684" y="6657944"/>
            <a:ext cx="25603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4094215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AC0CB0-0E3C-9FA2-7AD9-B44DCEF153A1}"/>
              </a:ext>
            </a:extLst>
          </p:cNvPr>
          <p:cNvSpPr>
            <a:spLocks noGrp="1"/>
          </p:cNvSpPr>
          <p:nvPr>
            <p:ph type="title"/>
          </p:nvPr>
        </p:nvSpPr>
        <p:spPr>
          <a:xfrm>
            <a:off x="648930" y="629266"/>
            <a:ext cx="6188190" cy="1622321"/>
          </a:xfrm>
        </p:spPr>
        <p:txBody>
          <a:bodyPr>
            <a:normAutofit/>
          </a:bodyPr>
          <a:lstStyle/>
          <a:p>
            <a:r>
              <a:rPr lang="en-US" b="1" i="1">
                <a:solidFill>
                  <a:srgbClr val="EBEBEB"/>
                </a:solidFill>
                <a:latin typeface="Times New Roman"/>
                <a:cs typeface="Times New Roman"/>
              </a:rPr>
              <a:t>What is Data Science process</a:t>
            </a:r>
          </a:p>
        </p:txBody>
      </p:sp>
      <p:sp>
        <p:nvSpPr>
          <p:cNvPr id="10" name="Content Placeholder 2">
            <a:extLst>
              <a:ext uri="{FF2B5EF4-FFF2-40B4-BE49-F238E27FC236}">
                <a16:creationId xmlns:a16="http://schemas.microsoft.com/office/drawing/2014/main" id="{B385B72B-52B0-5C79-1941-F44A21B8FE12}"/>
              </a:ext>
            </a:extLst>
          </p:cNvPr>
          <p:cNvSpPr>
            <a:spLocks noGrp="1"/>
          </p:cNvSpPr>
          <p:nvPr>
            <p:ph idx="1"/>
          </p:nvPr>
        </p:nvSpPr>
        <p:spPr>
          <a:xfrm>
            <a:off x="648930" y="2438400"/>
            <a:ext cx="6188189" cy="3785419"/>
          </a:xfrm>
        </p:spPr>
        <p:txBody>
          <a:bodyPr vert="horz" lIns="91440" tIns="45720" rIns="91440" bIns="45720" rtlCol="0">
            <a:normAutofit/>
          </a:bodyPr>
          <a:lstStyle/>
          <a:p>
            <a:pPr>
              <a:buFont typeface="Wingdings 3"/>
              <a:buChar char=""/>
            </a:pPr>
            <a:r>
              <a:rPr lang="en-US" b="1" i="1">
                <a:solidFill>
                  <a:srgbClr val="FFFFFF"/>
                </a:solidFill>
                <a:ea typeface="+mj-lt"/>
                <a:cs typeface="+mj-lt"/>
              </a:rPr>
              <a:t>F</a:t>
            </a:r>
            <a:r>
              <a:rPr lang="en-US" b="1" i="1">
                <a:solidFill>
                  <a:srgbClr val="FFFFFF"/>
                </a:solidFill>
                <a:latin typeface="Times New Roman"/>
                <a:ea typeface="+mj-lt"/>
                <a:cs typeface="+mj-lt"/>
              </a:rPr>
              <a:t>rame the problem</a:t>
            </a:r>
            <a:endParaRPr lang="en-US" b="1" i="1">
              <a:solidFill>
                <a:srgbClr val="FFFFFF"/>
              </a:solidFill>
              <a:latin typeface="Times New Roman"/>
              <a:cs typeface="Times New Roman"/>
            </a:endParaRPr>
          </a:p>
          <a:p>
            <a:pPr>
              <a:buFont typeface="Wingdings 3"/>
              <a:buChar char=""/>
            </a:pPr>
            <a:r>
              <a:rPr lang="en-US" b="1" i="1">
                <a:solidFill>
                  <a:srgbClr val="FFFFFF"/>
                </a:solidFill>
                <a:latin typeface="Times New Roman"/>
                <a:ea typeface="+mj-lt"/>
                <a:cs typeface="+mj-lt"/>
              </a:rPr>
              <a:t>Collect the raw data needed for your problem</a:t>
            </a:r>
            <a:endParaRPr lang="en-US" b="1" i="1">
              <a:solidFill>
                <a:srgbClr val="FFFFFF"/>
              </a:solidFill>
              <a:latin typeface="Times New Roman"/>
              <a:cs typeface="Times New Roman"/>
            </a:endParaRPr>
          </a:p>
          <a:p>
            <a:pPr>
              <a:buFont typeface="Wingdings 3"/>
              <a:buChar char=""/>
            </a:pPr>
            <a:r>
              <a:rPr lang="en-US" b="1" i="1">
                <a:solidFill>
                  <a:srgbClr val="FFFFFF"/>
                </a:solidFill>
                <a:latin typeface="Times New Roman"/>
                <a:ea typeface="+mj-lt"/>
                <a:cs typeface="+mj-lt"/>
              </a:rPr>
              <a:t>Process the data for analysis</a:t>
            </a:r>
            <a:endParaRPr lang="en-US" b="1" i="1">
              <a:solidFill>
                <a:srgbClr val="FFFFFF"/>
              </a:solidFill>
              <a:latin typeface="Times New Roman"/>
              <a:cs typeface="Times New Roman"/>
            </a:endParaRPr>
          </a:p>
          <a:p>
            <a:pPr>
              <a:buFont typeface="Wingdings 3"/>
              <a:buChar char=""/>
            </a:pPr>
            <a:r>
              <a:rPr lang="en-US" b="1" i="1">
                <a:solidFill>
                  <a:srgbClr val="FFFFFF"/>
                </a:solidFill>
                <a:latin typeface="Times New Roman"/>
                <a:ea typeface="+mj-lt"/>
                <a:cs typeface="+mj-lt"/>
              </a:rPr>
              <a:t>Explore the data</a:t>
            </a:r>
            <a:endParaRPr lang="en-US" b="1" i="1">
              <a:solidFill>
                <a:srgbClr val="FFFFFF"/>
              </a:solidFill>
              <a:latin typeface="Times New Roman"/>
              <a:cs typeface="Times New Roman"/>
            </a:endParaRPr>
          </a:p>
          <a:p>
            <a:pPr>
              <a:buFont typeface="Wingdings 3"/>
              <a:buChar char=""/>
            </a:pPr>
            <a:r>
              <a:rPr lang="en-US" b="1" i="1">
                <a:solidFill>
                  <a:srgbClr val="FFFFFF"/>
                </a:solidFill>
                <a:latin typeface="Times New Roman"/>
                <a:ea typeface="+mj-lt"/>
                <a:cs typeface="+mj-lt"/>
              </a:rPr>
              <a:t>Perform in-depth analysis</a:t>
            </a:r>
            <a:endParaRPr lang="en-US" b="1" i="1">
              <a:solidFill>
                <a:srgbClr val="FFFFFF"/>
              </a:solidFill>
              <a:latin typeface="Times New Roman"/>
              <a:cs typeface="Times New Roman"/>
            </a:endParaRPr>
          </a:p>
          <a:p>
            <a:pPr>
              <a:buFont typeface="Wingdings 3"/>
              <a:buChar char=""/>
            </a:pPr>
            <a:r>
              <a:rPr lang="en-US" b="1" i="1">
                <a:solidFill>
                  <a:srgbClr val="FFFFFF"/>
                </a:solidFill>
                <a:latin typeface="Times New Roman"/>
                <a:ea typeface="+mj-lt"/>
                <a:cs typeface="+mj-lt"/>
              </a:rPr>
              <a:t>Communicate results of the analysis </a:t>
            </a:r>
            <a:endParaRPr lang="en-US" b="1" i="1">
              <a:solidFill>
                <a:srgbClr val="FFFFFF"/>
              </a:solidFill>
              <a:latin typeface="Times New Roman"/>
              <a:cs typeface="Times New Roman"/>
            </a:endParaRPr>
          </a:p>
          <a:p>
            <a:pPr marL="0" indent="0">
              <a:buNone/>
            </a:pPr>
            <a:endParaRPr lang="en-US" b="1" i="1">
              <a:solidFill>
                <a:srgbClr val="FFFFFF"/>
              </a:solidFill>
              <a:latin typeface="Times New Roman"/>
              <a:cs typeface="Times New Roman"/>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580DAF11-4A09-83D6-E213-C0D75DEB82D4}"/>
              </a:ext>
            </a:extLst>
          </p:cNvPr>
          <p:cNvPicPr>
            <a:picLocks noChangeAspect="1"/>
          </p:cNvPicPr>
          <p:nvPr/>
        </p:nvPicPr>
        <p:blipFill rotWithShape="1">
          <a:blip r:embed="rId3"/>
          <a:srcRect l="18638" r="1900"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273213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BE2F3-A2C6-F49B-C288-2D5731EFF287}"/>
              </a:ext>
            </a:extLst>
          </p:cNvPr>
          <p:cNvSpPr>
            <a:spLocks noGrp="1"/>
          </p:cNvSpPr>
          <p:nvPr>
            <p:ph type="title"/>
          </p:nvPr>
        </p:nvSpPr>
        <p:spPr>
          <a:xfrm>
            <a:off x="648930" y="629266"/>
            <a:ext cx="9252154" cy="1223983"/>
          </a:xfrm>
        </p:spPr>
        <p:txBody>
          <a:bodyPr>
            <a:normAutofit/>
          </a:bodyPr>
          <a:lstStyle/>
          <a:p>
            <a:r>
              <a:rPr lang="en-US" b="1" i="1">
                <a:latin typeface="Times New Roman"/>
                <a:cs typeface="Times New Roman"/>
              </a:rPr>
              <a:t>Discovery</a:t>
            </a:r>
          </a:p>
          <a:p>
            <a:endParaRPr lang="en-US"/>
          </a:p>
        </p:txBody>
      </p:sp>
      <p:sp>
        <p:nvSpPr>
          <p:cNvPr id="3" name="Content Placeholder 2">
            <a:extLst>
              <a:ext uri="{FF2B5EF4-FFF2-40B4-BE49-F238E27FC236}">
                <a16:creationId xmlns:a16="http://schemas.microsoft.com/office/drawing/2014/main" id="{8E77E59B-C774-FA44-E5B8-CD1659365EA2}"/>
              </a:ext>
            </a:extLst>
          </p:cNvPr>
          <p:cNvSpPr>
            <a:spLocks noGrp="1"/>
          </p:cNvSpPr>
          <p:nvPr>
            <p:ph idx="1"/>
          </p:nvPr>
        </p:nvSpPr>
        <p:spPr>
          <a:xfrm>
            <a:off x="1103311" y="2052214"/>
            <a:ext cx="4338409" cy="4196185"/>
          </a:xfrm>
        </p:spPr>
        <p:txBody>
          <a:bodyPr vert="horz" lIns="91440" tIns="45720" rIns="91440" bIns="45720" rtlCol="0">
            <a:normAutofit/>
          </a:bodyPr>
          <a:lstStyle/>
          <a:p>
            <a:r>
              <a:rPr lang="en-US" b="1" i="1">
                <a:latin typeface="Times New Roman"/>
                <a:ea typeface="+mj-lt"/>
                <a:cs typeface="+mj-lt"/>
              </a:rPr>
              <a:t>Discovery step involves acquiring data from all the identified internal &amp; external sources, which helps you answer the business question.</a:t>
            </a:r>
            <a:endParaRPr lang="en-US" b="1" i="1">
              <a:latin typeface="Times New Roman"/>
              <a:cs typeface="Times New Roman"/>
            </a:endParaRPr>
          </a:p>
          <a:p>
            <a:pPr>
              <a:buClr>
                <a:srgbClr val="8AD0D6"/>
              </a:buClr>
            </a:pPr>
            <a:r>
              <a:rPr lang="en-US" b="1" i="1">
                <a:latin typeface="Times New Roman"/>
                <a:ea typeface="+mj-lt"/>
                <a:cs typeface="+mj-lt"/>
              </a:rPr>
              <a:t>The data can be</a:t>
            </a:r>
            <a:endParaRPr lang="en-US" b="1" i="1">
              <a:latin typeface="Times New Roman"/>
              <a:cs typeface="Times New Roman"/>
            </a:endParaRPr>
          </a:p>
          <a:p>
            <a:pPr>
              <a:buClr>
                <a:srgbClr val="8AD0D6"/>
              </a:buClr>
            </a:pPr>
            <a:r>
              <a:rPr lang="en-US" b="1" i="1">
                <a:latin typeface="Times New Roman"/>
                <a:ea typeface="+mj-lt"/>
                <a:cs typeface="+mj-lt"/>
              </a:rPr>
              <a:t>Logs from webservers</a:t>
            </a:r>
            <a:endParaRPr lang="en-US" b="1" i="1">
              <a:latin typeface="Times New Roman"/>
              <a:cs typeface="Times New Roman"/>
            </a:endParaRPr>
          </a:p>
          <a:p>
            <a:pPr>
              <a:buClr>
                <a:srgbClr val="8AD0D6"/>
              </a:buClr>
            </a:pPr>
            <a:r>
              <a:rPr lang="en-US" b="1" i="1">
                <a:latin typeface="Times New Roman"/>
                <a:ea typeface="+mj-lt"/>
                <a:cs typeface="+mj-lt"/>
              </a:rPr>
              <a:t>Data gathered from social media</a:t>
            </a:r>
            <a:endParaRPr lang="en-US" b="1" i="1">
              <a:latin typeface="Times New Roman"/>
              <a:cs typeface="Times New Roman"/>
            </a:endParaRPr>
          </a:p>
          <a:p>
            <a:pPr>
              <a:buClr>
                <a:srgbClr val="8AD0D6"/>
              </a:buClr>
            </a:pPr>
            <a:r>
              <a:rPr lang="en-US" b="1" i="1">
                <a:latin typeface="Times New Roman"/>
                <a:ea typeface="+mj-lt"/>
                <a:cs typeface="+mj-lt"/>
              </a:rPr>
              <a:t>Census datasets</a:t>
            </a:r>
            <a:endParaRPr lang="en-US" b="1" i="1">
              <a:latin typeface="Times New Roman"/>
              <a:cs typeface="Times New Roman"/>
            </a:endParaRPr>
          </a:p>
          <a:p>
            <a:pPr>
              <a:buClr>
                <a:srgbClr val="8AD0D6"/>
              </a:buClr>
            </a:pPr>
            <a:r>
              <a:rPr lang="en-US" b="1" i="1">
                <a:latin typeface="Times New Roman"/>
                <a:ea typeface="+mj-lt"/>
                <a:cs typeface="+mj-lt"/>
              </a:rPr>
              <a:t>Data streamed from online sources using APIs</a:t>
            </a:r>
            <a:endParaRPr lang="en-US" b="1" i="1">
              <a:latin typeface="Times New Roman"/>
              <a:cs typeface="Times New Roman"/>
            </a:endParaRPr>
          </a:p>
          <a:p>
            <a:pPr>
              <a:buClr>
                <a:srgbClr val="8AD0D6"/>
              </a:buClr>
            </a:pPr>
            <a:endParaRPr lang="en-US" b="1" i="1">
              <a:latin typeface="Times New Roman"/>
              <a:cs typeface="Times New Roman"/>
            </a:endParaRPr>
          </a:p>
        </p:txBody>
      </p:sp>
      <p:pic>
        <p:nvPicPr>
          <p:cNvPr id="4" name="Picture 4" descr="Logo&#10;&#10;Description automatically generated">
            <a:extLst>
              <a:ext uri="{FF2B5EF4-FFF2-40B4-BE49-F238E27FC236}">
                <a16:creationId xmlns:a16="http://schemas.microsoft.com/office/drawing/2014/main" id="{88B63EB4-6128-81B3-D41B-E15B192220A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91916" y="2542075"/>
            <a:ext cx="5451627" cy="3216460"/>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293320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EEDB-756D-4333-E44E-1009D32E7650}"/>
              </a:ext>
            </a:extLst>
          </p:cNvPr>
          <p:cNvSpPr>
            <a:spLocks noGrp="1"/>
          </p:cNvSpPr>
          <p:nvPr>
            <p:ph type="title"/>
          </p:nvPr>
        </p:nvSpPr>
        <p:spPr>
          <a:xfrm>
            <a:off x="650668" y="629266"/>
            <a:ext cx="4802031" cy="1641986"/>
          </a:xfrm>
        </p:spPr>
        <p:txBody>
          <a:bodyPr>
            <a:normAutofit/>
          </a:bodyPr>
          <a:lstStyle/>
          <a:p>
            <a:r>
              <a:rPr lang="en-US" b="1"/>
              <a:t> </a:t>
            </a:r>
            <a:r>
              <a:rPr lang="en-US" b="1" i="1">
                <a:latin typeface="Times New Roman"/>
                <a:cs typeface="Times New Roman"/>
              </a:rPr>
              <a:t>Preparation</a:t>
            </a:r>
          </a:p>
          <a:p>
            <a:endParaRPr lang="en-US" b="1" i="1">
              <a:latin typeface="Times New Roman"/>
              <a:cs typeface="Times New Roman"/>
            </a:endParaRPr>
          </a:p>
        </p:txBody>
      </p:sp>
      <p:pic>
        <p:nvPicPr>
          <p:cNvPr id="5" name="Picture 4" descr="Graph on document with pen">
            <a:extLst>
              <a:ext uri="{FF2B5EF4-FFF2-40B4-BE49-F238E27FC236}">
                <a16:creationId xmlns:a16="http://schemas.microsoft.com/office/drawing/2014/main" id="{B9077A2E-F6A4-65E9-D7AA-1A6BC76696C3}"/>
              </a:ext>
            </a:extLst>
          </p:cNvPr>
          <p:cNvPicPr>
            <a:picLocks noChangeAspect="1"/>
          </p:cNvPicPr>
          <p:nvPr/>
        </p:nvPicPr>
        <p:blipFill rotWithShape="1">
          <a:blip r:embed="rId3"/>
          <a:srcRect l="27410" r="13358" b="-3"/>
          <a:stretch/>
        </p:blipFill>
        <p:spPr>
          <a:xfrm>
            <a:off x="6100398" y="10"/>
            <a:ext cx="6094412" cy="6857990"/>
          </a:xfrm>
          <a:prstGeom prst="rect">
            <a:avLst/>
          </a:prstGeom>
        </p:spPr>
      </p:pic>
      <p:sp>
        <p:nvSpPr>
          <p:cNvPr id="9" name="Rectangle 8">
            <a:extLst>
              <a:ext uri="{FF2B5EF4-FFF2-40B4-BE49-F238E27FC236}">
                <a16:creationId xmlns:a16="http://schemas.microsoft.com/office/drawing/2014/main" id="{495DDCFA-D3DE-4CEB-8AFF-C6501187E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9CFAA1D-D49F-271C-66DC-8C81F089E1CB}"/>
              </a:ext>
            </a:extLst>
          </p:cNvPr>
          <p:cNvSpPr>
            <a:spLocks noGrp="1"/>
          </p:cNvSpPr>
          <p:nvPr>
            <p:ph idx="1"/>
          </p:nvPr>
        </p:nvSpPr>
        <p:spPr>
          <a:xfrm>
            <a:off x="650668" y="2438400"/>
            <a:ext cx="4802031" cy="3809999"/>
          </a:xfrm>
        </p:spPr>
        <p:txBody>
          <a:bodyPr vert="horz" lIns="91440" tIns="45720" rIns="91440" bIns="45720" rtlCol="0">
            <a:normAutofit/>
          </a:bodyPr>
          <a:lstStyle/>
          <a:p>
            <a:pPr>
              <a:lnSpc>
                <a:spcPct val="90000"/>
              </a:lnSpc>
            </a:pPr>
            <a:r>
              <a:rPr lang="en-US" sz="1600" b="1" i="1">
                <a:latin typeface="Times New Roman"/>
                <a:ea typeface="+mj-lt"/>
                <a:cs typeface="+mj-lt"/>
              </a:rPr>
              <a:t>Data can have many inconsistencies like missing values, blank columns, an incorrect data format, which needs to be cleaned. You need to process, explore and condition data before modelling. The cleaner your data, the better are your predictions.</a:t>
            </a:r>
            <a:endParaRPr lang="en-US" sz="1600" b="1" i="1">
              <a:latin typeface="Times New Roman"/>
              <a:ea typeface="+mj-lt"/>
              <a:cs typeface="Times New Roman"/>
            </a:endParaRPr>
          </a:p>
          <a:p>
            <a:pPr>
              <a:lnSpc>
                <a:spcPct val="90000"/>
              </a:lnSpc>
              <a:buClr>
                <a:srgbClr val="8AD0D6"/>
              </a:buClr>
            </a:pPr>
            <a:r>
              <a:rPr lang="en-US" sz="1600" b="1" i="1">
                <a:latin typeface="Times New Roman"/>
                <a:ea typeface="+mj-lt"/>
                <a:cs typeface="+mj-lt"/>
              </a:rPr>
              <a:t>When you’re ready to start data science, the first step is typically data preparation. Data preparation can involve various tasks, from cleaning and organizing your data to transforming it into the format you need. </a:t>
            </a:r>
            <a:endParaRPr lang="en-US" sz="1600" b="1" i="1">
              <a:latin typeface="Times New Roman"/>
              <a:ea typeface="+mj-lt"/>
              <a:cs typeface="Times New Roman"/>
            </a:endParaRPr>
          </a:p>
          <a:p>
            <a:pPr>
              <a:lnSpc>
                <a:spcPct val="90000"/>
              </a:lnSpc>
              <a:buClr>
                <a:srgbClr val="8AD0D6"/>
              </a:buClr>
            </a:pPr>
            <a:r>
              <a:rPr lang="en-US" sz="1600" b="1" i="1">
                <a:latin typeface="Times New Roman"/>
                <a:ea typeface="+mj-lt"/>
                <a:cs typeface="+mj-lt"/>
              </a:rPr>
              <a:t>If you’re starting, it’s important to remember that data preparation isn’t a one-time event. Instead, it’s a continuous process that you should continue throughout your data science journey.</a:t>
            </a:r>
            <a:endParaRPr lang="en-US" sz="1600" b="1" i="1">
              <a:latin typeface="Times New Roman"/>
              <a:cs typeface="Times New Roman"/>
            </a:endParaRPr>
          </a:p>
          <a:p>
            <a:pPr>
              <a:lnSpc>
                <a:spcPct val="90000"/>
              </a:lnSpc>
              <a:buClr>
                <a:srgbClr val="8AD0D6"/>
              </a:buClr>
            </a:pPr>
            <a:endParaRPr lang="en-US" sz="1600" b="1" i="1">
              <a:latin typeface="Times New Roman"/>
              <a:cs typeface="Times New Roman"/>
            </a:endParaRPr>
          </a:p>
        </p:txBody>
      </p:sp>
    </p:spTree>
    <p:extLst>
      <p:ext uri="{BB962C8B-B14F-4D97-AF65-F5344CB8AC3E}">
        <p14:creationId xmlns:p14="http://schemas.microsoft.com/office/powerpoint/2010/main" val="3278505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610BE6-04DA-95E1-7BCD-164762CD1E42}"/>
              </a:ext>
            </a:extLst>
          </p:cNvPr>
          <p:cNvSpPr>
            <a:spLocks noGrp="1"/>
          </p:cNvSpPr>
          <p:nvPr>
            <p:ph type="title"/>
          </p:nvPr>
        </p:nvSpPr>
        <p:spPr>
          <a:xfrm>
            <a:off x="5282381" y="629266"/>
            <a:ext cx="4767471" cy="1641986"/>
          </a:xfrm>
        </p:spPr>
        <p:txBody>
          <a:bodyPr>
            <a:normAutofit/>
          </a:bodyPr>
          <a:lstStyle/>
          <a:p>
            <a:r>
              <a:rPr lang="en-US" b="1"/>
              <a:t> </a:t>
            </a:r>
            <a:r>
              <a:rPr lang="en-US" b="1" i="1">
                <a:latin typeface="Times New Roman"/>
                <a:cs typeface="Times New Roman"/>
              </a:rPr>
              <a:t>Model Planning in Data Science</a:t>
            </a:r>
          </a:p>
          <a:p>
            <a:endParaRPr lang="en-US" b="1" i="1">
              <a:latin typeface="Times New Roman"/>
              <a:cs typeface="Times New Roman"/>
            </a:endParaRPr>
          </a:p>
        </p:txBody>
      </p:sp>
      <p:pic>
        <p:nvPicPr>
          <p:cNvPr id="7" name="Picture 6" descr="Top view of cubes connected with black lines">
            <a:extLst>
              <a:ext uri="{FF2B5EF4-FFF2-40B4-BE49-F238E27FC236}">
                <a16:creationId xmlns:a16="http://schemas.microsoft.com/office/drawing/2014/main" id="{8F0CE72C-5800-814B-0547-C2B685092A82}"/>
              </a:ext>
            </a:extLst>
          </p:cNvPr>
          <p:cNvPicPr>
            <a:picLocks noChangeAspect="1"/>
          </p:cNvPicPr>
          <p:nvPr/>
        </p:nvPicPr>
        <p:blipFill rotWithShape="1">
          <a:blip r:embed="rId3"/>
          <a:srcRect l="29810" r="19507" b="4"/>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F3761331-3D93-BB5D-EBD6-F80F91A28DFE}"/>
              </a:ext>
            </a:extLst>
          </p:cNvPr>
          <p:cNvSpPr>
            <a:spLocks noGrp="1"/>
          </p:cNvSpPr>
          <p:nvPr>
            <p:ph idx="1"/>
          </p:nvPr>
        </p:nvSpPr>
        <p:spPr>
          <a:xfrm>
            <a:off x="5282381" y="2438400"/>
            <a:ext cx="4767471" cy="3809999"/>
          </a:xfrm>
        </p:spPr>
        <p:txBody>
          <a:bodyPr vert="horz" lIns="91440" tIns="45720" rIns="91440" bIns="45720" rtlCol="0">
            <a:normAutofit/>
          </a:bodyPr>
          <a:lstStyle/>
          <a:p>
            <a:pPr>
              <a:lnSpc>
                <a:spcPct val="90000"/>
              </a:lnSpc>
            </a:pPr>
            <a:r>
              <a:rPr lang="en-US" b="1" i="1">
                <a:latin typeface="Times New Roman"/>
                <a:ea typeface="+mj-lt"/>
                <a:cs typeface="+mj-lt"/>
              </a:rPr>
              <a:t>Model planning is phase 3 of lifecycle phases of data analytics, where team determines methods, techniques, and workflow it intends to follow for subsequent model building phase.</a:t>
            </a:r>
          </a:p>
          <a:p>
            <a:pPr>
              <a:lnSpc>
                <a:spcPct val="90000"/>
              </a:lnSpc>
              <a:buClr>
                <a:srgbClr val="8AD0D6"/>
              </a:buClr>
            </a:pPr>
            <a:r>
              <a:rPr lang="en-US" b="1" i="1">
                <a:latin typeface="Times New Roman"/>
                <a:ea typeface="+mj-lt"/>
                <a:cs typeface="+mj-lt"/>
              </a:rPr>
              <a:t>In this stage, you need to determine the method and technique to draw the relation between input variables. Planning for a model is performed by using different statistical formulas and </a:t>
            </a:r>
            <a:r>
              <a:rPr lang="en-US" b="1" i="1">
                <a:latin typeface="Times New Roman"/>
                <a:ea typeface="+mj-lt"/>
                <a:cs typeface="+mj-lt"/>
                <a:hlinkClick r:id="rId4"/>
              </a:rPr>
              <a:t>visualization tools</a:t>
            </a:r>
            <a:r>
              <a:rPr lang="en-US" b="1" i="1">
                <a:latin typeface="Times New Roman"/>
                <a:ea typeface="+mj-lt"/>
                <a:cs typeface="+mj-lt"/>
              </a:rPr>
              <a:t>. SQL analysis services, R, and SAS/access are some of the tools used for this purpose.</a:t>
            </a:r>
            <a:endParaRPr lang="en-US" b="1" i="1">
              <a:latin typeface="Times New Roman"/>
              <a:cs typeface="Times New Roman"/>
            </a:endParaRPr>
          </a:p>
        </p:txBody>
      </p:sp>
    </p:spTree>
    <p:extLst>
      <p:ext uri="{BB962C8B-B14F-4D97-AF65-F5344CB8AC3E}">
        <p14:creationId xmlns:p14="http://schemas.microsoft.com/office/powerpoint/2010/main" val="3432049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4" descr="A picture containing diagram&#10;&#10;Description automatically generated">
            <a:extLst>
              <a:ext uri="{FF2B5EF4-FFF2-40B4-BE49-F238E27FC236}">
                <a16:creationId xmlns:a16="http://schemas.microsoft.com/office/drawing/2014/main" id="{51D855FF-2E4E-0818-2054-D450759FB485}"/>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1334"/>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C786E2-D9F8-3EEB-EC19-12ECB4C35640}"/>
              </a:ext>
            </a:extLst>
          </p:cNvPr>
          <p:cNvSpPr>
            <a:spLocks noGrp="1"/>
          </p:cNvSpPr>
          <p:nvPr>
            <p:ph type="title"/>
          </p:nvPr>
        </p:nvSpPr>
        <p:spPr>
          <a:xfrm>
            <a:off x="6374887" y="1641860"/>
            <a:ext cx="4204298" cy="1034728"/>
          </a:xfrm>
        </p:spPr>
        <p:txBody>
          <a:bodyPr>
            <a:normAutofit/>
          </a:bodyPr>
          <a:lstStyle/>
          <a:p>
            <a:r>
              <a:rPr lang="en-US" sz="2800" b="1" i="1">
                <a:latin typeface="Times New Roman"/>
                <a:cs typeface="Times New Roman"/>
              </a:rPr>
              <a:t>Model Building in Data Science</a:t>
            </a:r>
          </a:p>
        </p:txBody>
      </p:sp>
      <p:sp>
        <p:nvSpPr>
          <p:cNvPr id="3" name="Content Placeholder 2">
            <a:extLst>
              <a:ext uri="{FF2B5EF4-FFF2-40B4-BE49-F238E27FC236}">
                <a16:creationId xmlns:a16="http://schemas.microsoft.com/office/drawing/2014/main" id="{7EEDD0A8-627C-CE54-3C07-56CB36804538}"/>
              </a:ext>
            </a:extLst>
          </p:cNvPr>
          <p:cNvSpPr>
            <a:spLocks noGrp="1"/>
          </p:cNvSpPr>
          <p:nvPr>
            <p:ph idx="1"/>
          </p:nvPr>
        </p:nvSpPr>
        <p:spPr>
          <a:xfrm>
            <a:off x="6374886" y="2809812"/>
            <a:ext cx="4169380" cy="2384064"/>
          </a:xfrm>
        </p:spPr>
        <p:txBody>
          <a:bodyPr vert="horz" lIns="91440" tIns="45720" rIns="91440" bIns="45720" rtlCol="0">
            <a:normAutofit/>
          </a:bodyPr>
          <a:lstStyle/>
          <a:p>
            <a:pPr>
              <a:lnSpc>
                <a:spcPct val="90000"/>
              </a:lnSpc>
            </a:pPr>
            <a:r>
              <a:rPr lang="en-US" sz="1300" b="1" i="1">
                <a:latin typeface="Times New Roman"/>
                <a:ea typeface="+mj-lt"/>
                <a:cs typeface="+mj-lt"/>
              </a:rPr>
              <a:t>The model building process involves setting up ways of collecting data, understanding and paying attention to what is important in the data to answer the questions you are asking, finding a statistical, mathematical or a simulation model to gain understanding and make predictions.</a:t>
            </a:r>
          </a:p>
          <a:p>
            <a:pPr>
              <a:lnSpc>
                <a:spcPct val="90000"/>
              </a:lnSpc>
              <a:buClr>
                <a:srgbClr val="8AD0D6"/>
              </a:buClr>
            </a:pPr>
            <a:r>
              <a:rPr lang="en-US" sz="1300" b="1" i="1">
                <a:latin typeface="Times New Roman"/>
                <a:ea typeface="+mj-lt"/>
                <a:cs typeface="+mj-lt"/>
              </a:rPr>
              <a:t> The  actual model building process starts. Here, Data scientist distributes datasets for training and testing. Techniques like association, classification, and clustering are applied to the training data set. The model, once prepared, is tested against the “testing” dataset.</a:t>
            </a:r>
            <a:endParaRPr lang="en-US" sz="1300" b="1" i="1">
              <a:latin typeface="Times New Roman"/>
              <a:cs typeface="Times New Roman"/>
            </a:endParaRPr>
          </a:p>
        </p:txBody>
      </p:sp>
    </p:spTree>
    <p:extLst>
      <p:ext uri="{BB962C8B-B14F-4D97-AF65-F5344CB8AC3E}">
        <p14:creationId xmlns:p14="http://schemas.microsoft.com/office/powerpoint/2010/main" val="1234482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Online Media 6" title="FASTEST Way to Learn Data Science and ACTUALLY Get a Job">
            <a:hlinkClick r:id="" action="ppaction://media"/>
            <a:extLst>
              <a:ext uri="{FF2B5EF4-FFF2-40B4-BE49-F238E27FC236}">
                <a16:creationId xmlns:a16="http://schemas.microsoft.com/office/drawing/2014/main" id="{3E138611-5277-13EC-CC7C-B0E67D11001C}"/>
              </a:ext>
            </a:extLst>
          </p:cNvPr>
          <p:cNvPicPr>
            <a:picLocks noRot="1" noChangeAspect="1"/>
          </p:cNvPicPr>
          <p:nvPr>
            <a:videoFile r:link="rId1"/>
          </p:nvPr>
        </p:nvPicPr>
        <p:blipFill>
          <a:blip r:embed="rId4"/>
          <a:stretch>
            <a:fillRect/>
          </a:stretch>
        </p:blipFill>
        <p:spPr>
          <a:xfrm>
            <a:off x="-56588" y="-12838"/>
            <a:ext cx="12189603" cy="6859796"/>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24611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9D6D-D74F-B7B3-79B9-57D9EEC49ADB}"/>
              </a:ext>
            </a:extLst>
          </p:cNvPr>
          <p:cNvSpPr>
            <a:spLocks noGrp="1"/>
          </p:cNvSpPr>
          <p:nvPr>
            <p:ph type="title"/>
          </p:nvPr>
        </p:nvSpPr>
        <p:spPr>
          <a:xfrm>
            <a:off x="648930" y="629266"/>
            <a:ext cx="9252154" cy="1223983"/>
          </a:xfrm>
        </p:spPr>
        <p:txBody>
          <a:bodyPr>
            <a:normAutofit/>
          </a:bodyPr>
          <a:lstStyle/>
          <a:p>
            <a:r>
              <a:rPr lang="en-US" b="1" i="1">
                <a:latin typeface="Times New Roman"/>
                <a:cs typeface="Times New Roman"/>
              </a:rPr>
              <a:t>Operationalize in Data Science</a:t>
            </a:r>
          </a:p>
          <a:p>
            <a:endParaRPr lang="en-US" b="1" i="1">
              <a:latin typeface="Times New Roman"/>
              <a:cs typeface="Times New Roman"/>
            </a:endParaRPr>
          </a:p>
        </p:txBody>
      </p:sp>
      <p:sp>
        <p:nvSpPr>
          <p:cNvPr id="3" name="Content Placeholder 2">
            <a:extLst>
              <a:ext uri="{FF2B5EF4-FFF2-40B4-BE49-F238E27FC236}">
                <a16:creationId xmlns:a16="http://schemas.microsoft.com/office/drawing/2014/main" id="{F5347B5B-54B1-491C-11F5-8475B9F73B87}"/>
              </a:ext>
            </a:extLst>
          </p:cNvPr>
          <p:cNvSpPr>
            <a:spLocks noGrp="1"/>
          </p:cNvSpPr>
          <p:nvPr>
            <p:ph idx="1"/>
          </p:nvPr>
        </p:nvSpPr>
        <p:spPr>
          <a:xfrm>
            <a:off x="1103311" y="2052214"/>
            <a:ext cx="4338409" cy="4196185"/>
          </a:xfrm>
        </p:spPr>
        <p:txBody>
          <a:bodyPr vert="horz" lIns="91440" tIns="45720" rIns="91440" bIns="45720" rtlCol="0">
            <a:normAutofit/>
          </a:bodyPr>
          <a:lstStyle/>
          <a:p>
            <a:pPr>
              <a:lnSpc>
                <a:spcPct val="90000"/>
              </a:lnSpc>
            </a:pPr>
            <a:r>
              <a:rPr lang="en-US" sz="1900" b="1" i="1">
                <a:latin typeface="Times New Roman"/>
                <a:ea typeface="+mj-lt"/>
                <a:cs typeface="+mj-lt"/>
              </a:rPr>
              <a:t>The  process of operationalizing data science by getting data science models into production and then managing them. The four main steps in the Model Ops process — build, manage, deploy/integrate, and monitor — form a repeatable cycle that you can leverage to reuse your models as software artifacts.</a:t>
            </a:r>
          </a:p>
          <a:p>
            <a:pPr>
              <a:lnSpc>
                <a:spcPct val="90000"/>
              </a:lnSpc>
              <a:buClr>
                <a:srgbClr val="8AD0D6"/>
              </a:buClr>
            </a:pPr>
            <a:r>
              <a:rPr lang="en-US" sz="1900" b="1" i="1">
                <a:latin typeface="Times New Roman"/>
                <a:ea typeface="+mj-lt"/>
                <a:cs typeface="+mj-lt"/>
              </a:rPr>
              <a:t>You deliver the final baselined model with reports, code, and technical documents in this stage. Model is deployed into a real-time production environment after thorough testing.</a:t>
            </a:r>
            <a:endParaRPr lang="en-US" sz="1900" b="1" i="1">
              <a:latin typeface="Times New Roman"/>
              <a:cs typeface="Times New Roman"/>
            </a:endParaRPr>
          </a:p>
        </p:txBody>
      </p:sp>
      <p:pic>
        <p:nvPicPr>
          <p:cNvPr id="4" name="Picture 4" descr="Diagram&#10;&#10;Description automatically generated">
            <a:extLst>
              <a:ext uri="{FF2B5EF4-FFF2-40B4-BE49-F238E27FC236}">
                <a16:creationId xmlns:a16="http://schemas.microsoft.com/office/drawing/2014/main" id="{6B83407C-D00A-F4F2-CC4E-55265B193508}"/>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306" r="1259" b="4"/>
          <a:stretch/>
        </p:blipFill>
        <p:spPr>
          <a:xfrm>
            <a:off x="6091916" y="2052213"/>
            <a:ext cx="5451627" cy="41961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353973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20A31-29FC-44B5-CA27-62B2D2CDFC26}"/>
              </a:ext>
            </a:extLst>
          </p:cNvPr>
          <p:cNvSpPr>
            <a:spLocks noGrp="1"/>
          </p:cNvSpPr>
          <p:nvPr>
            <p:ph type="title"/>
          </p:nvPr>
        </p:nvSpPr>
        <p:spPr>
          <a:xfrm>
            <a:off x="5282381" y="629266"/>
            <a:ext cx="4767471" cy="1641986"/>
          </a:xfrm>
        </p:spPr>
        <p:txBody>
          <a:bodyPr>
            <a:normAutofit/>
          </a:bodyPr>
          <a:lstStyle/>
          <a:p>
            <a:r>
              <a:rPr lang="en-US" sz="3900" b="1" i="1">
                <a:latin typeface="Times New Roman"/>
                <a:cs typeface="Times New Roman"/>
              </a:rPr>
              <a:t>Communicate Results in Data Science </a:t>
            </a:r>
          </a:p>
          <a:p>
            <a:endParaRPr lang="en-US" sz="3900"/>
          </a:p>
        </p:txBody>
      </p:sp>
      <p:pic>
        <p:nvPicPr>
          <p:cNvPr id="5" name="Picture 4">
            <a:extLst>
              <a:ext uri="{FF2B5EF4-FFF2-40B4-BE49-F238E27FC236}">
                <a16:creationId xmlns:a16="http://schemas.microsoft.com/office/drawing/2014/main" id="{93F5BE29-39BC-0358-89A9-F25BFAD4999B}"/>
              </a:ext>
            </a:extLst>
          </p:cNvPr>
          <p:cNvPicPr>
            <a:picLocks noChangeAspect="1"/>
          </p:cNvPicPr>
          <p:nvPr/>
        </p:nvPicPr>
        <p:blipFill rotWithShape="1">
          <a:blip r:embed="rId3"/>
          <a:srcRect l="27337" r="37025" b="6250"/>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6E80E53A-6E34-E2C7-9752-010C57E6E443}"/>
              </a:ext>
            </a:extLst>
          </p:cNvPr>
          <p:cNvSpPr>
            <a:spLocks noGrp="1"/>
          </p:cNvSpPr>
          <p:nvPr>
            <p:ph idx="1"/>
          </p:nvPr>
        </p:nvSpPr>
        <p:spPr>
          <a:xfrm>
            <a:off x="5282381" y="2438400"/>
            <a:ext cx="4767471" cy="3809999"/>
          </a:xfrm>
        </p:spPr>
        <p:txBody>
          <a:bodyPr vert="horz" lIns="91440" tIns="45720" rIns="91440" bIns="45720" rtlCol="0">
            <a:normAutofit/>
          </a:bodyPr>
          <a:lstStyle/>
          <a:p>
            <a:pPr>
              <a:lnSpc>
                <a:spcPct val="90000"/>
              </a:lnSpc>
            </a:pPr>
            <a:r>
              <a:rPr lang="en-US" b="1" i="1">
                <a:latin typeface="Times New Roman"/>
                <a:ea typeface="+mj-lt"/>
                <a:cs typeface="+mj-lt"/>
              </a:rPr>
              <a:t>When people stress the importance of good communication in data science, they are usually saying something like what Hadley Wickham says in his book R for Data Science: “[It] doesn’t matter how great your analysis is unless you can explain it to others: you need to communicate your results.” </a:t>
            </a:r>
          </a:p>
          <a:p>
            <a:pPr>
              <a:lnSpc>
                <a:spcPct val="90000"/>
              </a:lnSpc>
              <a:buClr>
                <a:srgbClr val="8AD0D6"/>
              </a:buClr>
            </a:pPr>
            <a:r>
              <a:rPr lang="en-US">
                <a:ea typeface="+mj-lt"/>
                <a:cs typeface="+mj-lt"/>
              </a:rPr>
              <a:t> </a:t>
            </a:r>
            <a:r>
              <a:rPr lang="en-US" b="1" i="1">
                <a:latin typeface="Times New Roman"/>
                <a:ea typeface="+mj-lt"/>
                <a:cs typeface="+mj-lt"/>
              </a:rPr>
              <a:t>The  key findings are communicated to all stakeholders. This helps you decide if the project results are a success or a failure based on the inputs from the model.</a:t>
            </a:r>
            <a:endParaRPr lang="en-US" b="1" i="1">
              <a:latin typeface="Times New Roman"/>
              <a:cs typeface="Times New Roman"/>
            </a:endParaRPr>
          </a:p>
        </p:txBody>
      </p:sp>
    </p:spTree>
    <p:extLst>
      <p:ext uri="{BB962C8B-B14F-4D97-AF65-F5344CB8AC3E}">
        <p14:creationId xmlns:p14="http://schemas.microsoft.com/office/powerpoint/2010/main" val="2694152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88910-16F3-C6EF-2785-06CCE5582A30}"/>
              </a:ext>
            </a:extLst>
          </p:cNvPr>
          <p:cNvSpPr>
            <a:spLocks noGrp="1"/>
          </p:cNvSpPr>
          <p:nvPr>
            <p:ph type="title"/>
          </p:nvPr>
        </p:nvSpPr>
        <p:spPr>
          <a:xfrm>
            <a:off x="650669" y="629266"/>
            <a:ext cx="3330328" cy="1641986"/>
          </a:xfrm>
        </p:spPr>
        <p:txBody>
          <a:bodyPr>
            <a:normAutofit/>
          </a:bodyPr>
          <a:lstStyle/>
          <a:p>
            <a:r>
              <a:rPr lang="en-US" b="1" i="1">
                <a:latin typeface="Times New Roman"/>
                <a:cs typeface="Times New Roman"/>
              </a:rPr>
              <a:t>Data Science Jobs Roles</a:t>
            </a:r>
          </a:p>
          <a:p>
            <a:endParaRPr lang="en-US" b="1" i="1">
              <a:latin typeface="Times New Roman"/>
              <a:cs typeface="Times New Roman"/>
            </a:endParaRPr>
          </a:p>
        </p:txBody>
      </p:sp>
      <p:pic>
        <p:nvPicPr>
          <p:cNvPr id="4" name="Picture 4">
            <a:extLst>
              <a:ext uri="{FF2B5EF4-FFF2-40B4-BE49-F238E27FC236}">
                <a16:creationId xmlns:a16="http://schemas.microsoft.com/office/drawing/2014/main" id="{9BEA6FE8-D81E-52BE-6ED4-37A4332F037F}"/>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1416" r="4999" b="-1"/>
          <a:stretch/>
        </p:blipFill>
        <p:spPr>
          <a:xfrm>
            <a:off x="4634680" y="10"/>
            <a:ext cx="7560130" cy="6857990"/>
          </a:xfrm>
          <a:prstGeom prst="rect">
            <a:avLst/>
          </a:prstGeom>
        </p:spPr>
      </p:pic>
      <p:sp>
        <p:nvSpPr>
          <p:cNvPr id="9" name="Rectangle 8">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5BF6A78-47F0-EC6A-E41E-1DD8F25947D7}"/>
              </a:ext>
            </a:extLst>
          </p:cNvPr>
          <p:cNvSpPr>
            <a:spLocks noGrp="1"/>
          </p:cNvSpPr>
          <p:nvPr>
            <p:ph idx="1"/>
          </p:nvPr>
        </p:nvSpPr>
        <p:spPr>
          <a:xfrm>
            <a:off x="650669" y="2438400"/>
            <a:ext cx="3330328" cy="3809999"/>
          </a:xfrm>
        </p:spPr>
        <p:txBody>
          <a:bodyPr vert="horz" lIns="91440" tIns="45720" rIns="91440" bIns="45720" rtlCol="0">
            <a:normAutofit/>
          </a:bodyPr>
          <a:lstStyle/>
          <a:p>
            <a:r>
              <a:rPr lang="en-US" b="1" i="1">
                <a:latin typeface="Times New Roman"/>
                <a:ea typeface="+mj-lt"/>
                <a:cs typeface="+mj-lt"/>
              </a:rPr>
              <a:t>Data Scientist</a:t>
            </a:r>
            <a:endParaRPr lang="en-US" b="1" i="1">
              <a:latin typeface="Times New Roman"/>
              <a:cs typeface="Times New Roman"/>
            </a:endParaRPr>
          </a:p>
          <a:p>
            <a:pPr>
              <a:buClr>
                <a:srgbClr val="8AD0D6"/>
              </a:buClr>
            </a:pPr>
            <a:r>
              <a:rPr lang="en-US" b="1" i="1">
                <a:latin typeface="Times New Roman"/>
                <a:ea typeface="+mj-lt"/>
                <a:cs typeface="+mj-lt"/>
              </a:rPr>
              <a:t>Data Engineer</a:t>
            </a:r>
            <a:endParaRPr lang="en-US" b="1" i="1">
              <a:latin typeface="Times New Roman"/>
              <a:cs typeface="Times New Roman"/>
            </a:endParaRPr>
          </a:p>
          <a:p>
            <a:pPr>
              <a:buClr>
                <a:srgbClr val="8AD0D6"/>
              </a:buClr>
            </a:pPr>
            <a:r>
              <a:rPr lang="en-US" b="1" i="1">
                <a:latin typeface="Times New Roman"/>
                <a:ea typeface="+mj-lt"/>
                <a:cs typeface="+mj-lt"/>
              </a:rPr>
              <a:t>Data Analyst</a:t>
            </a:r>
            <a:endParaRPr lang="en-US" b="1" i="1">
              <a:latin typeface="Times New Roman"/>
              <a:cs typeface="Times New Roman"/>
            </a:endParaRPr>
          </a:p>
          <a:p>
            <a:pPr>
              <a:buClr>
                <a:srgbClr val="8AD0D6"/>
              </a:buClr>
            </a:pPr>
            <a:r>
              <a:rPr lang="en-US" b="1" i="1">
                <a:latin typeface="Times New Roman"/>
                <a:ea typeface="+mj-lt"/>
                <a:cs typeface="+mj-lt"/>
              </a:rPr>
              <a:t>Statistician</a:t>
            </a:r>
            <a:endParaRPr lang="en-US" b="1" i="1">
              <a:latin typeface="Times New Roman"/>
              <a:cs typeface="Times New Roman"/>
            </a:endParaRPr>
          </a:p>
          <a:p>
            <a:pPr>
              <a:buClr>
                <a:srgbClr val="8AD0D6"/>
              </a:buClr>
            </a:pPr>
            <a:r>
              <a:rPr lang="en-US" b="1" i="1">
                <a:latin typeface="Times New Roman"/>
                <a:ea typeface="+mj-lt"/>
                <a:cs typeface="+mj-lt"/>
              </a:rPr>
              <a:t>Data Architect</a:t>
            </a:r>
            <a:endParaRPr lang="en-US" b="1" i="1">
              <a:latin typeface="Times New Roman"/>
              <a:cs typeface="Times New Roman"/>
            </a:endParaRPr>
          </a:p>
          <a:p>
            <a:pPr>
              <a:buClr>
                <a:srgbClr val="8AD0D6"/>
              </a:buClr>
            </a:pPr>
            <a:r>
              <a:rPr lang="en-US" b="1" i="1">
                <a:latin typeface="Times New Roman"/>
                <a:ea typeface="+mj-lt"/>
                <a:cs typeface="+mj-lt"/>
              </a:rPr>
              <a:t>Data Admin</a:t>
            </a:r>
            <a:endParaRPr lang="en-US" b="1" i="1">
              <a:latin typeface="Times New Roman"/>
              <a:cs typeface="Times New Roman"/>
            </a:endParaRPr>
          </a:p>
          <a:p>
            <a:pPr>
              <a:buClr>
                <a:srgbClr val="8AD0D6"/>
              </a:buClr>
            </a:pPr>
            <a:r>
              <a:rPr lang="en-US" b="1" i="1">
                <a:latin typeface="Times New Roman"/>
                <a:ea typeface="+mj-lt"/>
                <a:cs typeface="+mj-lt"/>
              </a:rPr>
              <a:t>Business Analyst</a:t>
            </a:r>
            <a:endParaRPr lang="en-US" b="1" i="1">
              <a:latin typeface="Times New Roman"/>
              <a:cs typeface="Times New Roman"/>
            </a:endParaRPr>
          </a:p>
          <a:p>
            <a:pPr>
              <a:buClr>
                <a:srgbClr val="8AD0D6"/>
              </a:buClr>
            </a:pPr>
            <a:r>
              <a:rPr lang="en-US" b="1" i="1">
                <a:latin typeface="Times New Roman"/>
                <a:ea typeface="+mj-lt"/>
                <a:cs typeface="+mj-lt"/>
              </a:rPr>
              <a:t>Data/Analytics Manager</a:t>
            </a:r>
            <a:endParaRPr lang="en-US" b="1" i="1">
              <a:latin typeface="Times New Roman"/>
              <a:cs typeface="Times New Roman"/>
            </a:endParaRPr>
          </a:p>
          <a:p>
            <a:pPr>
              <a:buClr>
                <a:srgbClr val="8AD0D6"/>
              </a:buClr>
            </a:pPr>
            <a:endParaRPr lang="en-US" b="1" i="1">
              <a:latin typeface="Times New Roman"/>
              <a:cs typeface="Times New Roman"/>
            </a:endParaRPr>
          </a:p>
        </p:txBody>
      </p:sp>
    </p:spTree>
    <p:extLst>
      <p:ext uri="{BB962C8B-B14F-4D97-AF65-F5344CB8AC3E}">
        <p14:creationId xmlns:p14="http://schemas.microsoft.com/office/powerpoint/2010/main" val="372554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52">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938DF6-A698-DD9B-058D-707B7070C8CD}"/>
              </a:ext>
            </a:extLst>
          </p:cNvPr>
          <p:cNvSpPr>
            <a:spLocks noGrp="1"/>
          </p:cNvSpPr>
          <p:nvPr>
            <p:ph type="title"/>
          </p:nvPr>
        </p:nvSpPr>
        <p:spPr>
          <a:xfrm>
            <a:off x="643855" y="1447800"/>
            <a:ext cx="3108626" cy="4572000"/>
          </a:xfrm>
        </p:spPr>
        <p:txBody>
          <a:bodyPr anchor="ctr">
            <a:normAutofit/>
          </a:bodyPr>
          <a:lstStyle/>
          <a:p>
            <a:r>
              <a:rPr lang="en-US" sz="3200" b="1" i="1">
                <a:solidFill>
                  <a:srgbClr val="F2F2F2"/>
                </a:solidFill>
                <a:latin typeface="Times New Roman"/>
                <a:cs typeface="Times New Roman"/>
              </a:rPr>
              <a:t>Agenda</a:t>
            </a:r>
          </a:p>
        </p:txBody>
      </p:sp>
      <p:sp>
        <p:nvSpPr>
          <p:cNvPr id="67" name="Freeform: Shape 54">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69" name="Rectangle 58">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38" name="Content Placeholder 2">
            <a:extLst>
              <a:ext uri="{FF2B5EF4-FFF2-40B4-BE49-F238E27FC236}">
                <a16:creationId xmlns:a16="http://schemas.microsoft.com/office/drawing/2014/main" id="{7832715C-6CF8-985A-132F-3596124FF36F}"/>
              </a:ext>
            </a:extLst>
          </p:cNvPr>
          <p:cNvGraphicFramePr>
            <a:graphicFrameLocks noGrp="1"/>
          </p:cNvGraphicFramePr>
          <p:nvPr>
            <p:ph idx="1"/>
            <p:extLst>
              <p:ext uri="{D42A27DB-BD31-4B8C-83A1-F6EECF244321}">
                <p14:modId xmlns:p14="http://schemas.microsoft.com/office/powerpoint/2010/main" val="1492809822"/>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0751886"/>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4" descr="A picture containing application&#10;&#10;Description automatically generated">
            <a:extLst>
              <a:ext uri="{FF2B5EF4-FFF2-40B4-BE49-F238E27FC236}">
                <a16:creationId xmlns:a16="http://schemas.microsoft.com/office/drawing/2014/main" id="{E413BB64-DAC5-2B0E-1BC9-90E35B8138D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22667" b="1"/>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C627BD-E65B-60FD-E799-6947E1CEEAD7}"/>
              </a:ext>
            </a:extLst>
          </p:cNvPr>
          <p:cNvSpPr>
            <a:spLocks noGrp="1"/>
          </p:cNvSpPr>
          <p:nvPr>
            <p:ph type="title"/>
          </p:nvPr>
        </p:nvSpPr>
        <p:spPr>
          <a:xfrm>
            <a:off x="6374887" y="1641860"/>
            <a:ext cx="4204298" cy="1034728"/>
          </a:xfrm>
        </p:spPr>
        <p:txBody>
          <a:bodyPr>
            <a:normAutofit/>
          </a:bodyPr>
          <a:lstStyle/>
          <a:p>
            <a:r>
              <a:rPr lang="en-US" sz="2800" b="1" i="1">
                <a:latin typeface="Times New Roman"/>
                <a:cs typeface="Times New Roman"/>
              </a:rPr>
              <a:t>Data Scientist</a:t>
            </a:r>
          </a:p>
          <a:p>
            <a:endParaRPr lang="en-US" sz="2800" b="1" i="1">
              <a:latin typeface="Times New Roman"/>
              <a:cs typeface="Times New Roman"/>
            </a:endParaRPr>
          </a:p>
        </p:txBody>
      </p:sp>
      <p:sp>
        <p:nvSpPr>
          <p:cNvPr id="3" name="Content Placeholder 2">
            <a:extLst>
              <a:ext uri="{FF2B5EF4-FFF2-40B4-BE49-F238E27FC236}">
                <a16:creationId xmlns:a16="http://schemas.microsoft.com/office/drawing/2014/main" id="{8C9026A9-90E2-863A-AAF9-1F964FF0EB4B}"/>
              </a:ext>
            </a:extLst>
          </p:cNvPr>
          <p:cNvSpPr>
            <a:spLocks noGrp="1"/>
          </p:cNvSpPr>
          <p:nvPr>
            <p:ph idx="1"/>
          </p:nvPr>
        </p:nvSpPr>
        <p:spPr>
          <a:xfrm>
            <a:off x="6374886" y="2809812"/>
            <a:ext cx="4169380" cy="2384064"/>
          </a:xfrm>
        </p:spPr>
        <p:txBody>
          <a:bodyPr vert="horz" lIns="91440" tIns="45720" rIns="91440" bIns="45720" rtlCol="0">
            <a:normAutofit/>
          </a:bodyPr>
          <a:lstStyle/>
          <a:p>
            <a:pPr>
              <a:lnSpc>
                <a:spcPct val="90000"/>
              </a:lnSpc>
            </a:pPr>
            <a:r>
              <a:rPr lang="en-US" sz="1800">
                <a:ea typeface="+mj-lt"/>
                <a:cs typeface="+mj-lt"/>
              </a:rPr>
              <a:t> </a:t>
            </a:r>
            <a:r>
              <a:rPr lang="en-US" sz="1800" b="1" i="1">
                <a:latin typeface="Times New Roman"/>
                <a:ea typeface="+mj-lt"/>
                <a:cs typeface="+mj-lt"/>
              </a:rPr>
              <a:t>Data Scientist is a professional who manages enormous amounts of data to come up with compelling business visions by using various tools, techniques, methodologies, algorithms, etc.</a:t>
            </a:r>
            <a:endParaRPr lang="en-US" sz="1800" b="1" i="1">
              <a:latin typeface="Times New Roman"/>
              <a:cs typeface="Times New Roman"/>
            </a:endParaRPr>
          </a:p>
          <a:p>
            <a:pPr>
              <a:lnSpc>
                <a:spcPct val="90000"/>
              </a:lnSpc>
              <a:buClr>
                <a:srgbClr val="8AD0D6"/>
              </a:buClr>
            </a:pPr>
            <a:r>
              <a:rPr lang="en-US" sz="1800" b="1" i="1">
                <a:latin typeface="Times New Roman"/>
                <a:ea typeface="+mj-lt"/>
                <a:cs typeface="+mj-lt"/>
              </a:rPr>
              <a:t>Languages: R, SAS, Python, SQL, Hive, Matlab, Pig, Spark</a:t>
            </a:r>
            <a:endParaRPr lang="en-US" sz="1800" b="1" i="1">
              <a:latin typeface="Times New Roman"/>
              <a:cs typeface="Times New Roman"/>
            </a:endParaRPr>
          </a:p>
          <a:p>
            <a:pPr>
              <a:lnSpc>
                <a:spcPct val="90000"/>
              </a:lnSpc>
              <a:buClr>
                <a:srgbClr val="8AD0D6"/>
              </a:buClr>
            </a:pPr>
            <a:endParaRPr lang="en-US" sz="1800" b="1" i="1">
              <a:latin typeface="Times New Roman"/>
              <a:cs typeface="Times New Roman"/>
            </a:endParaRPr>
          </a:p>
        </p:txBody>
      </p:sp>
    </p:spTree>
    <p:extLst>
      <p:ext uri="{BB962C8B-B14F-4D97-AF65-F5344CB8AC3E}">
        <p14:creationId xmlns:p14="http://schemas.microsoft.com/office/powerpoint/2010/main" val="2065491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0FF2B131-943D-A180-43DC-EE09BCAA035F}"/>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r="6666"/>
          <a:stretch/>
        </p:blipFill>
        <p:spPr>
          <a:xfrm>
            <a:off x="20" y="-1"/>
            <a:ext cx="12191980" cy="6858000"/>
          </a:xfrm>
          <a:prstGeom prst="rect">
            <a:avLst/>
          </a:prstGeom>
        </p:spPr>
      </p:pic>
      <p:sp>
        <p:nvSpPr>
          <p:cNvPr id="2" name="Title 1">
            <a:extLst>
              <a:ext uri="{FF2B5EF4-FFF2-40B4-BE49-F238E27FC236}">
                <a16:creationId xmlns:a16="http://schemas.microsoft.com/office/drawing/2014/main" id="{40E17523-EDBD-A441-1B3E-651077677C16}"/>
              </a:ext>
            </a:extLst>
          </p:cNvPr>
          <p:cNvSpPr>
            <a:spLocks noGrp="1"/>
          </p:cNvSpPr>
          <p:nvPr>
            <p:ph type="title"/>
          </p:nvPr>
        </p:nvSpPr>
        <p:spPr>
          <a:xfrm>
            <a:off x="2026338" y="-7357"/>
            <a:ext cx="6184195" cy="638531"/>
          </a:xfrm>
        </p:spPr>
        <p:txBody>
          <a:bodyPr>
            <a:normAutofit fontScale="90000"/>
          </a:bodyPr>
          <a:lstStyle/>
          <a:p>
            <a:r>
              <a:rPr lang="en-US" b="1" i="1">
                <a:latin typeface="Times New Roman"/>
                <a:cs typeface="Times New Roman"/>
              </a:rPr>
              <a:t>Data Engineer</a:t>
            </a:r>
          </a:p>
          <a:p>
            <a:endParaRPr lang="en-US" b="1" i="1">
              <a:latin typeface="Times New Roman"/>
              <a:cs typeface="Times New Roman"/>
            </a:endParaRPr>
          </a:p>
        </p:txBody>
      </p:sp>
      <p:sp>
        <p:nvSpPr>
          <p:cNvPr id="3" name="Content Placeholder 2">
            <a:extLst>
              <a:ext uri="{FF2B5EF4-FFF2-40B4-BE49-F238E27FC236}">
                <a16:creationId xmlns:a16="http://schemas.microsoft.com/office/drawing/2014/main" id="{66EE91D0-7C45-F9EC-B4DC-46F72FF3DFE7}"/>
              </a:ext>
            </a:extLst>
          </p:cNvPr>
          <p:cNvSpPr>
            <a:spLocks noGrp="1"/>
          </p:cNvSpPr>
          <p:nvPr>
            <p:ph idx="1"/>
          </p:nvPr>
        </p:nvSpPr>
        <p:spPr>
          <a:xfrm>
            <a:off x="1103312" y="1635974"/>
            <a:ext cx="8946541" cy="4612425"/>
          </a:xfrm>
        </p:spPr>
        <p:txBody>
          <a:bodyPr vert="horz" lIns="91440" tIns="45720" rIns="91440" bIns="45720" rtlCol="0" anchor="t">
            <a:noAutofit/>
          </a:bodyPr>
          <a:lstStyle/>
          <a:p>
            <a:r>
              <a:rPr lang="en-US" b="1" i="1">
                <a:latin typeface="Times New Roman"/>
                <a:ea typeface="+mj-lt"/>
                <a:cs typeface="+mj-lt"/>
              </a:rPr>
              <a:t> </a:t>
            </a:r>
            <a:r>
              <a:rPr lang="en-US" sz="2400" b="1" i="1">
                <a:latin typeface="Times New Roman"/>
                <a:ea typeface="+mj-lt"/>
                <a:cs typeface="+mj-lt"/>
              </a:rPr>
              <a:t>The role of a </a:t>
            </a:r>
            <a:r>
              <a:rPr lang="en-US" sz="2400" b="1" i="1">
                <a:latin typeface="Times New Roman"/>
                <a:ea typeface="+mj-lt"/>
                <a:cs typeface="+mj-lt"/>
                <a:hlinkClick r:id="rId4"/>
              </a:rPr>
              <a:t>data engineer</a:t>
            </a:r>
            <a:r>
              <a:rPr lang="en-US" sz="2400" b="1" i="1">
                <a:latin typeface="Times New Roman"/>
                <a:ea typeface="+mj-lt"/>
                <a:cs typeface="+mj-lt"/>
              </a:rPr>
              <a:t> is of working with large amounts of data. He develops, constructs, tests, and maintains architectures like large scale processing systems and databases.</a:t>
            </a:r>
            <a:endParaRPr lang="en-US" sz="2400" b="1" i="1">
              <a:latin typeface="Times New Roman"/>
              <a:cs typeface="Times New Roman"/>
            </a:endParaRPr>
          </a:p>
          <a:p>
            <a:pPr>
              <a:buClr>
                <a:srgbClr val="8AD0D6"/>
              </a:buClr>
            </a:pPr>
            <a:r>
              <a:rPr lang="en-US" sz="2400" b="1" i="1">
                <a:latin typeface="Times New Roman"/>
                <a:cs typeface="Times New Roman"/>
              </a:rPr>
              <a:t>A data engineer is an IT worker whose primary job is to prepare data for analytical or operational uses. These software engineers are typically responsible for building data pipelines to bring together information from different source systems. They integrate, consolidate and cleanse data and structure it for use in analytics applications.</a:t>
            </a:r>
            <a:endParaRPr lang="en-US" sz="2400" b="1" i="1">
              <a:latin typeface="Times New Roman"/>
              <a:ea typeface="+mj-lt"/>
              <a:cs typeface="Times New Roman"/>
            </a:endParaRPr>
          </a:p>
          <a:p>
            <a:pPr>
              <a:buClr>
                <a:srgbClr val="8AD0D6"/>
              </a:buClr>
            </a:pPr>
            <a:r>
              <a:rPr lang="en-US" sz="2800" b="1" i="1">
                <a:latin typeface="Times New Roman"/>
                <a:ea typeface="+mj-lt"/>
                <a:cs typeface="+mj-lt"/>
              </a:rPr>
              <a:t>Languages: SQL, Hive, R, SAS, Matlab, Python, Java, Ruby, C + +, and Perl</a:t>
            </a:r>
            <a:endParaRPr lang="en-US" sz="2800" b="1" i="1">
              <a:latin typeface="Times New Roman"/>
              <a:cs typeface="Times New Roman"/>
            </a:endParaRPr>
          </a:p>
          <a:p>
            <a:pPr>
              <a:buClr>
                <a:srgbClr val="8AD0D6"/>
              </a:buClr>
            </a:pPr>
            <a:endParaRPr lang="en-US" sz="2800" b="1" i="1">
              <a:latin typeface="Times New Roman"/>
              <a:ea typeface="+mj-lt"/>
              <a:cs typeface="Times New Roman"/>
            </a:endParaRPr>
          </a:p>
          <a:p>
            <a:pPr>
              <a:buClr>
                <a:srgbClr val="8AD0D6"/>
              </a:buClr>
            </a:pPr>
            <a:endParaRPr lang="en-US" sz="2400" b="1" i="1">
              <a:latin typeface="Times New Roman"/>
              <a:ea typeface="+mj-lt"/>
              <a:cs typeface="Times New Roman"/>
            </a:endParaRPr>
          </a:p>
          <a:p>
            <a:pPr>
              <a:buClr>
                <a:srgbClr val="8AD0D6"/>
              </a:buClr>
            </a:pPr>
            <a:endParaRPr lang="en-US" sz="2400" b="1" i="1">
              <a:latin typeface="Times New Roman"/>
              <a:ea typeface="+mj-lt"/>
              <a:cs typeface="Times New Roman"/>
            </a:endParaRPr>
          </a:p>
          <a:p>
            <a:pPr>
              <a:buClr>
                <a:srgbClr val="8AD0D6"/>
              </a:buClr>
            </a:pPr>
            <a:endParaRPr lang="en-US" sz="2400" b="1" i="1">
              <a:latin typeface="Times New Roman"/>
              <a:ea typeface="+mj-lt"/>
              <a:cs typeface="+mj-lt"/>
            </a:endParaRPr>
          </a:p>
        </p:txBody>
      </p:sp>
    </p:spTree>
    <p:extLst>
      <p:ext uri="{BB962C8B-B14F-4D97-AF65-F5344CB8AC3E}">
        <p14:creationId xmlns:p14="http://schemas.microsoft.com/office/powerpoint/2010/main" val="322316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81E2D77-1829-2E40-5B68-5A1AAE2D188D}"/>
              </a:ext>
            </a:extLst>
          </p:cNvPr>
          <p:cNvPicPr>
            <a:picLocks noChangeAspect="1"/>
          </p:cNvPicPr>
          <p:nvPr/>
        </p:nvPicPr>
        <p:blipFill rotWithShape="1">
          <a:blip r:embed="rId3">
            <a:duotone>
              <a:prstClr val="black"/>
              <a:schemeClr val="accent5">
                <a:tint val="45000"/>
                <a:satMod val="400000"/>
              </a:schemeClr>
            </a:duotone>
            <a:alphaModFix amt="15000"/>
            <a:extLst>
              <a:ext uri="{837473B0-CC2E-450A-ABE3-18F120FF3D39}">
                <a1611:picAttrSrcUrl xmlns:a1611="http://schemas.microsoft.com/office/drawing/2016/11/main" r:id="rId4"/>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EDBAFEB3-6CBB-6394-EF5B-6D424E5D049D}"/>
              </a:ext>
            </a:extLst>
          </p:cNvPr>
          <p:cNvSpPr>
            <a:spLocks noGrp="1"/>
          </p:cNvSpPr>
          <p:nvPr>
            <p:ph type="title"/>
          </p:nvPr>
        </p:nvSpPr>
        <p:spPr>
          <a:xfrm>
            <a:off x="646111" y="452718"/>
            <a:ext cx="9404723" cy="1400530"/>
          </a:xfrm>
        </p:spPr>
        <p:txBody>
          <a:bodyPr>
            <a:normAutofit/>
          </a:bodyPr>
          <a:lstStyle/>
          <a:p>
            <a:r>
              <a:rPr lang="en-US" b="1" i="1">
                <a:latin typeface="Times New Roman"/>
                <a:cs typeface="Times New Roman"/>
              </a:rPr>
              <a:t>Data Analyst</a:t>
            </a:r>
          </a:p>
          <a:p>
            <a:endParaRPr lang="en-US">
              <a:latin typeface="Times New Roman"/>
              <a:cs typeface="Times New Roman"/>
            </a:endParaRPr>
          </a:p>
        </p:txBody>
      </p:sp>
      <p:sp>
        <p:nvSpPr>
          <p:cNvPr id="9" name="Rectangle 8">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35A90C8-9B02-3F01-9787-CE391AE253A4}"/>
              </a:ext>
            </a:extLst>
          </p:cNvPr>
          <p:cNvSpPr>
            <a:spLocks noGrp="1"/>
          </p:cNvSpPr>
          <p:nvPr>
            <p:ph idx="1"/>
          </p:nvPr>
        </p:nvSpPr>
        <p:spPr>
          <a:xfrm>
            <a:off x="1103312" y="2052918"/>
            <a:ext cx="8946541" cy="4195481"/>
          </a:xfrm>
        </p:spPr>
        <p:txBody>
          <a:bodyPr vert="horz" lIns="91440" tIns="45720" rIns="91440" bIns="45720" rtlCol="0" anchor="ctr">
            <a:normAutofit/>
          </a:bodyPr>
          <a:lstStyle/>
          <a:p>
            <a:r>
              <a:rPr lang="en-US" b="1" i="1">
                <a:latin typeface="Times New Roman"/>
                <a:ea typeface="+mj-lt"/>
                <a:cs typeface="+mj-lt"/>
              </a:rPr>
              <a:t>A data analyst is responsible for mining vast amounts of data. They will look for relationships, patterns, trends in data. Later he or she will deliver compelling reporting and visualization for analyzing the data to take the most v</a:t>
            </a:r>
            <a:r>
              <a:rPr lang="en-US" b="1">
                <a:latin typeface="Times New Roman"/>
                <a:ea typeface="+mj-lt"/>
                <a:cs typeface="+mj-lt"/>
              </a:rPr>
              <a:t>i</a:t>
            </a:r>
            <a:r>
              <a:rPr lang="en-US" b="1" i="1">
                <a:latin typeface="Times New Roman"/>
                <a:ea typeface="+mj-lt"/>
                <a:cs typeface="+mj-lt"/>
              </a:rPr>
              <a:t>able business dec</a:t>
            </a:r>
            <a:r>
              <a:rPr lang="en-US" b="1">
                <a:latin typeface="Times New Roman"/>
                <a:ea typeface="+mj-lt"/>
                <a:cs typeface="+mj-lt"/>
              </a:rPr>
              <a:t>i</a:t>
            </a:r>
            <a:r>
              <a:rPr lang="en-US" b="1" i="1">
                <a:latin typeface="Times New Roman"/>
                <a:ea typeface="+mj-lt"/>
                <a:cs typeface="+mj-lt"/>
              </a:rPr>
              <a:t>sions.</a:t>
            </a:r>
          </a:p>
          <a:p>
            <a:pPr>
              <a:buClr>
                <a:srgbClr val="8AD0D6"/>
              </a:buClr>
            </a:pPr>
            <a:r>
              <a:rPr lang="en-US" b="1" i="1">
                <a:latin typeface="Times New Roman"/>
                <a:ea typeface="+mj-lt"/>
                <a:cs typeface="+mj-lt"/>
              </a:rPr>
              <a:t>A data analyst is a professional who collects and analyzes data in order to turn it into meaningful information that companies can use to improve and grow. These individuals gather information from a number of sources and are skilled in researching, analyzing and reporting.</a:t>
            </a:r>
          </a:p>
          <a:p>
            <a:pPr>
              <a:buClr>
                <a:srgbClr val="8AD0D6"/>
              </a:buClr>
            </a:pPr>
            <a:r>
              <a:rPr lang="en-US" b="1" i="1">
                <a:latin typeface="Times New Roman"/>
                <a:ea typeface="+mj-lt"/>
                <a:cs typeface="+mj-lt"/>
              </a:rPr>
              <a:t>Languages: R, Python, HTML, JS, C, C+ + , S</a:t>
            </a:r>
            <a:r>
              <a:rPr lang="en-US" b="1" i="1">
                <a:ea typeface="+mj-lt"/>
                <a:cs typeface="+mj-lt"/>
              </a:rPr>
              <a:t>QL</a:t>
            </a:r>
            <a:endParaRPr lang="en-US" b="1" i="1">
              <a:latin typeface="Times New Roman"/>
              <a:cs typeface="Times New Roman"/>
            </a:endParaRPr>
          </a:p>
        </p:txBody>
      </p:sp>
    </p:spTree>
    <p:extLst>
      <p:ext uri="{BB962C8B-B14F-4D97-AF65-F5344CB8AC3E}">
        <p14:creationId xmlns:p14="http://schemas.microsoft.com/office/powerpoint/2010/main" val="4072815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65BA35-5F8E-C1D9-0684-D5576569DDDC}"/>
              </a:ext>
            </a:extLst>
          </p:cNvPr>
          <p:cNvSpPr>
            <a:spLocks noGrp="1"/>
          </p:cNvSpPr>
          <p:nvPr>
            <p:ph type="title"/>
          </p:nvPr>
        </p:nvSpPr>
        <p:spPr>
          <a:xfrm>
            <a:off x="648930" y="629266"/>
            <a:ext cx="6188190" cy="1622321"/>
          </a:xfrm>
        </p:spPr>
        <p:txBody>
          <a:bodyPr>
            <a:normAutofit/>
          </a:bodyPr>
          <a:lstStyle/>
          <a:p>
            <a:r>
              <a:rPr lang="en-US" b="1" i="1">
                <a:solidFill>
                  <a:srgbClr val="EBEBEB"/>
                </a:solidFill>
                <a:latin typeface="Times New Roman"/>
                <a:cs typeface="Times New Roman"/>
              </a:rPr>
              <a:t>Statistician</a:t>
            </a:r>
          </a:p>
          <a:p>
            <a:endParaRPr lang="en-US">
              <a:solidFill>
                <a:srgbClr val="EBEBEB"/>
              </a:solidFill>
            </a:endParaRPr>
          </a:p>
        </p:txBody>
      </p:sp>
      <p:sp>
        <p:nvSpPr>
          <p:cNvPr id="3" name="Content Placeholder 2">
            <a:extLst>
              <a:ext uri="{FF2B5EF4-FFF2-40B4-BE49-F238E27FC236}">
                <a16:creationId xmlns:a16="http://schemas.microsoft.com/office/drawing/2014/main" id="{C6A37834-851A-1BEF-926D-0664777B6157}"/>
              </a:ext>
            </a:extLst>
          </p:cNvPr>
          <p:cNvSpPr>
            <a:spLocks noGrp="1"/>
          </p:cNvSpPr>
          <p:nvPr>
            <p:ph idx="1"/>
          </p:nvPr>
        </p:nvSpPr>
        <p:spPr>
          <a:xfrm>
            <a:off x="648930" y="2438400"/>
            <a:ext cx="6188189" cy="3785419"/>
          </a:xfrm>
        </p:spPr>
        <p:txBody>
          <a:bodyPr vert="horz" lIns="91440" tIns="45720" rIns="91440" bIns="45720" rtlCol="0">
            <a:normAutofit/>
          </a:bodyPr>
          <a:lstStyle/>
          <a:p>
            <a:r>
              <a:rPr lang="en-US" b="1" i="1">
                <a:solidFill>
                  <a:srgbClr val="FFFFFF"/>
                </a:solidFill>
                <a:latin typeface="Times New Roman"/>
                <a:ea typeface="+mj-lt"/>
                <a:cs typeface="+mj-lt"/>
              </a:rPr>
              <a:t> The statistician collects, analyses, and understands qualitative and quantitative data using statistical theories and methods.</a:t>
            </a:r>
          </a:p>
          <a:p>
            <a:pPr>
              <a:buClr>
                <a:srgbClr val="8AD0D6"/>
              </a:buClr>
            </a:pPr>
            <a:r>
              <a:rPr lang="en-US" b="1" i="1">
                <a:solidFill>
                  <a:srgbClr val="FFFFFF"/>
                </a:solidFill>
                <a:latin typeface="Times New Roman"/>
                <a:ea typeface="+mj-lt"/>
                <a:cs typeface="+mj-lt"/>
              </a:rPr>
              <a:t>Data science includes extracting data and results, and statistics focus on the analysis and communication of the data results. Statistical data science works to explain the trends and results of a data set by identifying the statistical correlations and distribution of variables and values.</a:t>
            </a:r>
          </a:p>
          <a:p>
            <a:pPr>
              <a:buClr>
                <a:srgbClr val="8AD0D6"/>
              </a:buClr>
            </a:pPr>
            <a:r>
              <a:rPr lang="en-US" b="1" i="1">
                <a:solidFill>
                  <a:srgbClr val="FFFFFF"/>
                </a:solidFill>
                <a:latin typeface="Times New Roman"/>
                <a:ea typeface="+mj-lt"/>
                <a:cs typeface="+mj-lt"/>
              </a:rPr>
              <a:t>Languages: SQL, R, Matlab, Tableau, Python, Perl, Spark, and Hive</a:t>
            </a:r>
            <a:endParaRPr lang="en-US" b="1" i="1">
              <a:solidFill>
                <a:srgbClr val="FFFFFF"/>
              </a:solidFill>
              <a:latin typeface="Times New Roman"/>
              <a:cs typeface="Times New Roman"/>
            </a:endParaRPr>
          </a:p>
        </p:txBody>
      </p:sp>
      <p:sp>
        <p:nvSpPr>
          <p:cNvPr id="1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5" descr="A picture containing indoor, desk&#10;&#10;Description automatically generated">
            <a:extLst>
              <a:ext uri="{FF2B5EF4-FFF2-40B4-BE49-F238E27FC236}">
                <a16:creationId xmlns:a16="http://schemas.microsoft.com/office/drawing/2014/main" id="{1C462949-9F05-1936-75AD-958ED3516843}"/>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104" r="34338" b="1"/>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4082689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person, person, indoor, computer&#10;&#10;Description automatically generated">
            <a:extLst>
              <a:ext uri="{FF2B5EF4-FFF2-40B4-BE49-F238E27FC236}">
                <a16:creationId xmlns:a16="http://schemas.microsoft.com/office/drawing/2014/main" id="{BF059992-225A-4895-8903-07FF2B47FDB5}"/>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b="19355"/>
          <a:stretch/>
        </p:blipFill>
        <p:spPr>
          <a:xfrm>
            <a:off x="20" y="-1"/>
            <a:ext cx="12191980" cy="6858000"/>
          </a:xfrm>
          <a:prstGeom prst="rect">
            <a:avLst/>
          </a:prstGeom>
        </p:spPr>
      </p:pic>
      <p:sp>
        <p:nvSpPr>
          <p:cNvPr id="2" name="Title 1">
            <a:extLst>
              <a:ext uri="{FF2B5EF4-FFF2-40B4-BE49-F238E27FC236}">
                <a16:creationId xmlns:a16="http://schemas.microsoft.com/office/drawing/2014/main" id="{60D07741-6D33-3D29-CB75-B5B82C06377E}"/>
              </a:ext>
            </a:extLst>
          </p:cNvPr>
          <p:cNvSpPr>
            <a:spLocks noGrp="1"/>
          </p:cNvSpPr>
          <p:nvPr>
            <p:ph type="title"/>
          </p:nvPr>
        </p:nvSpPr>
        <p:spPr>
          <a:xfrm>
            <a:off x="646111" y="452718"/>
            <a:ext cx="9404723" cy="1400530"/>
          </a:xfrm>
        </p:spPr>
        <p:txBody>
          <a:bodyPr>
            <a:normAutofit/>
          </a:bodyPr>
          <a:lstStyle/>
          <a:p>
            <a:r>
              <a:rPr lang="en-US" b="1" i="1">
                <a:latin typeface="Times New Roman"/>
                <a:cs typeface="Times New Roman"/>
              </a:rPr>
              <a:t>Data Administrator</a:t>
            </a:r>
          </a:p>
          <a:p>
            <a:endParaRPr lang="en-US" b="1" i="1">
              <a:latin typeface="Times New Roman"/>
              <a:cs typeface="Times New Roman"/>
            </a:endParaRPr>
          </a:p>
        </p:txBody>
      </p:sp>
      <p:sp>
        <p:nvSpPr>
          <p:cNvPr id="3" name="Content Placeholder 2">
            <a:extLst>
              <a:ext uri="{FF2B5EF4-FFF2-40B4-BE49-F238E27FC236}">
                <a16:creationId xmlns:a16="http://schemas.microsoft.com/office/drawing/2014/main" id="{54708412-EEDE-A3EE-D94C-E7A39EAFA67B}"/>
              </a:ext>
            </a:extLst>
          </p:cNvPr>
          <p:cNvSpPr>
            <a:spLocks noGrp="1"/>
          </p:cNvSpPr>
          <p:nvPr>
            <p:ph idx="1"/>
          </p:nvPr>
        </p:nvSpPr>
        <p:spPr>
          <a:xfrm>
            <a:off x="1103312" y="2052918"/>
            <a:ext cx="8946541" cy="4195481"/>
          </a:xfrm>
        </p:spPr>
        <p:txBody>
          <a:bodyPr vert="horz" lIns="91440" tIns="45720" rIns="91440" bIns="45720" rtlCol="0">
            <a:normAutofit/>
          </a:bodyPr>
          <a:lstStyle/>
          <a:p>
            <a:r>
              <a:rPr lang="en-US" b="1" i="1">
                <a:latin typeface="Times New Roman"/>
                <a:ea typeface="+mj-lt"/>
                <a:cs typeface="+mj-lt"/>
              </a:rPr>
              <a:t>Data admin should ensure that the </a:t>
            </a:r>
            <a:r>
              <a:rPr lang="en-US" b="1" i="1">
                <a:latin typeface="Times New Roman"/>
                <a:ea typeface="+mj-lt"/>
                <a:cs typeface="+mj-lt"/>
                <a:hlinkClick r:id="rId4"/>
              </a:rPr>
              <a:t>database</a:t>
            </a:r>
            <a:r>
              <a:rPr lang="en-US" b="1" i="1">
                <a:latin typeface="Times New Roman"/>
                <a:ea typeface="+mj-lt"/>
                <a:cs typeface="+mj-lt"/>
              </a:rPr>
              <a:t> is accessible to all relevant users. He also ensures that it is performing correctly and keeps it safe from </a:t>
            </a:r>
            <a:r>
              <a:rPr lang="en-US" b="1" i="1">
                <a:latin typeface="Times New Roman"/>
                <a:ea typeface="+mj-lt"/>
                <a:cs typeface="+mj-lt"/>
                <a:hlinkClick r:id="rId5"/>
              </a:rPr>
              <a:t>hacking</a:t>
            </a:r>
            <a:r>
              <a:rPr lang="en-US" b="1" i="1">
                <a:latin typeface="Times New Roman"/>
                <a:ea typeface="+mj-lt"/>
                <a:cs typeface="+mj-lt"/>
              </a:rPr>
              <a:t>.</a:t>
            </a:r>
          </a:p>
          <a:p>
            <a:pPr>
              <a:buClr>
                <a:srgbClr val="8AD0D6"/>
              </a:buClr>
            </a:pPr>
            <a:r>
              <a:rPr lang="en-US" b="1" i="1">
                <a:latin typeface="Times New Roman"/>
                <a:ea typeface="+mj-lt"/>
                <a:cs typeface="+mj-lt"/>
              </a:rPr>
              <a:t>Administrative data is the data that organizations collect about their operations. It includes data for routine operations, and is frequently used to assess how well an organization is achieving its intended goals.</a:t>
            </a:r>
          </a:p>
          <a:p>
            <a:pPr>
              <a:buClr>
                <a:srgbClr val="8AD0D6"/>
              </a:buClr>
            </a:pPr>
            <a:r>
              <a:rPr lang="en-US" b="1" i="1">
                <a:latin typeface="Times New Roman"/>
                <a:ea typeface="+mj-lt"/>
                <a:cs typeface="+mj-lt"/>
              </a:rPr>
              <a:t>Languages: Ruby on Rails, SQL, Java, C#, and Python</a:t>
            </a:r>
            <a:endParaRPr lang="en-US" b="1" i="1">
              <a:latin typeface="Times New Roman"/>
              <a:cs typeface="Times New Roman"/>
            </a:endParaRPr>
          </a:p>
        </p:txBody>
      </p:sp>
    </p:spTree>
    <p:extLst>
      <p:ext uri="{BB962C8B-B14F-4D97-AF65-F5344CB8AC3E}">
        <p14:creationId xmlns:p14="http://schemas.microsoft.com/office/powerpoint/2010/main" val="146091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F7A100-D67B-A025-6BC4-3811BD865287}"/>
              </a:ext>
            </a:extLst>
          </p:cNvPr>
          <p:cNvSpPr>
            <a:spLocks noGrp="1"/>
          </p:cNvSpPr>
          <p:nvPr>
            <p:ph type="title"/>
          </p:nvPr>
        </p:nvSpPr>
        <p:spPr>
          <a:xfrm>
            <a:off x="648930" y="629266"/>
            <a:ext cx="6188190" cy="1622321"/>
          </a:xfrm>
        </p:spPr>
        <p:txBody>
          <a:bodyPr>
            <a:normAutofit/>
          </a:bodyPr>
          <a:lstStyle/>
          <a:p>
            <a:r>
              <a:rPr lang="en-US" b="1" i="1">
                <a:solidFill>
                  <a:srgbClr val="EBEBEB"/>
                </a:solidFill>
                <a:latin typeface="Times New Roman"/>
                <a:cs typeface="Times New Roman"/>
              </a:rPr>
              <a:t>Business Analyst</a:t>
            </a:r>
          </a:p>
          <a:p>
            <a:endParaRPr lang="en-US" b="1" i="1">
              <a:solidFill>
                <a:srgbClr val="EBEBEB"/>
              </a:solidFill>
              <a:latin typeface="Times New Roman"/>
              <a:cs typeface="Times New Roman"/>
            </a:endParaRPr>
          </a:p>
        </p:txBody>
      </p:sp>
      <p:sp>
        <p:nvSpPr>
          <p:cNvPr id="3" name="Content Placeholder 2">
            <a:extLst>
              <a:ext uri="{FF2B5EF4-FFF2-40B4-BE49-F238E27FC236}">
                <a16:creationId xmlns:a16="http://schemas.microsoft.com/office/drawing/2014/main" id="{380F0A71-D1F3-F33F-BC4E-5DFB413825C6}"/>
              </a:ext>
            </a:extLst>
          </p:cNvPr>
          <p:cNvSpPr>
            <a:spLocks noGrp="1"/>
          </p:cNvSpPr>
          <p:nvPr>
            <p:ph idx="1"/>
          </p:nvPr>
        </p:nvSpPr>
        <p:spPr>
          <a:xfrm>
            <a:off x="648930" y="2438400"/>
            <a:ext cx="6188189" cy="3785419"/>
          </a:xfrm>
        </p:spPr>
        <p:txBody>
          <a:bodyPr vert="horz" lIns="91440" tIns="45720" rIns="91440" bIns="45720" rtlCol="0">
            <a:normAutofit/>
          </a:bodyPr>
          <a:lstStyle/>
          <a:p>
            <a:r>
              <a:rPr lang="en-US">
                <a:solidFill>
                  <a:srgbClr val="FFFFFF"/>
                </a:solidFill>
                <a:ea typeface="+mj-lt"/>
                <a:cs typeface="+mj-lt"/>
              </a:rPr>
              <a:t> </a:t>
            </a:r>
            <a:r>
              <a:rPr lang="en-US" b="1" i="1">
                <a:solidFill>
                  <a:srgbClr val="FFFFFF"/>
                </a:solidFill>
                <a:latin typeface="Times New Roman"/>
                <a:ea typeface="+mj-lt"/>
                <a:cs typeface="+mj-lt"/>
              </a:rPr>
              <a:t>This professional needs to improve business processes. He/she is an intermediary between the business executive team and the IT department.</a:t>
            </a:r>
          </a:p>
          <a:p>
            <a:pPr>
              <a:buClr>
                <a:srgbClr val="8AD0D6"/>
              </a:buClr>
            </a:pPr>
            <a:r>
              <a:rPr lang="en-US" b="1" i="1">
                <a:solidFill>
                  <a:srgbClr val="FFFFFF"/>
                </a:solidFill>
                <a:latin typeface="Times New Roman"/>
                <a:ea typeface="+mj-lt"/>
                <a:cs typeface="+mj-lt"/>
              </a:rPr>
              <a:t>Business data is the collective information related to a company and its operations. This can include any statistical information, raw analytical data, customer feedback data, sales numbers and other sets of information</a:t>
            </a:r>
            <a:r>
              <a:rPr lang="en-US">
                <a:solidFill>
                  <a:srgbClr val="FFFFFF"/>
                </a:solidFill>
                <a:ea typeface="+mj-lt"/>
                <a:cs typeface="+mj-lt"/>
              </a:rPr>
              <a:t>.</a:t>
            </a:r>
          </a:p>
          <a:p>
            <a:pPr>
              <a:buClr>
                <a:srgbClr val="8AD0D6"/>
              </a:buClr>
            </a:pPr>
            <a:r>
              <a:rPr lang="en-US" b="1" i="1">
                <a:solidFill>
                  <a:srgbClr val="FFFFFF"/>
                </a:solidFill>
                <a:latin typeface="Times New Roman"/>
                <a:ea typeface="+mj-lt"/>
                <a:cs typeface="+mj-lt"/>
              </a:rPr>
              <a:t>Languages: SQL, Tableau, Power BI and, Python</a:t>
            </a:r>
            <a:endParaRPr lang="en-US" b="1" i="1">
              <a:solidFill>
                <a:srgbClr val="FFFFFF"/>
              </a:solidFill>
              <a:latin typeface="Times New Roman"/>
              <a:cs typeface="Times New Roman"/>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a:extLst>
              <a:ext uri="{FF2B5EF4-FFF2-40B4-BE49-F238E27FC236}">
                <a16:creationId xmlns:a16="http://schemas.microsoft.com/office/drawing/2014/main" id="{071557A8-6A8A-2174-EFC9-EBABE7379BDA}"/>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4694" r="13017"/>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471010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FEB6-1CB9-D195-DCF9-F20160223AC3}"/>
              </a:ext>
            </a:extLst>
          </p:cNvPr>
          <p:cNvSpPr>
            <a:spLocks noGrp="1"/>
          </p:cNvSpPr>
          <p:nvPr>
            <p:ph type="title"/>
          </p:nvPr>
        </p:nvSpPr>
        <p:spPr>
          <a:xfrm>
            <a:off x="648929" y="1450259"/>
            <a:ext cx="3753599" cy="1442153"/>
          </a:xfrm>
        </p:spPr>
        <p:txBody>
          <a:bodyPr vert="horz" lIns="91440" tIns="45720" rIns="91440" bIns="45720" rtlCol="0">
            <a:normAutofit/>
          </a:bodyPr>
          <a:lstStyle/>
          <a:p>
            <a:r>
              <a:rPr lang="en-US" sz="3600" b="1" i="1">
                <a:latin typeface="Times New Roman"/>
                <a:cs typeface="Times New Roman"/>
              </a:rPr>
              <a:t>Tools for Data Science</a:t>
            </a:r>
          </a:p>
          <a:p>
            <a:endParaRPr lang="en-US" sz="3600" b="1" i="1">
              <a:latin typeface="Times New Roman"/>
              <a:cs typeface="Times New Roman"/>
            </a:endParaRPr>
          </a:p>
        </p:txBody>
      </p:sp>
      <p:sp>
        <p:nvSpPr>
          <p:cNvPr id="36" name="Content Placeholder 35">
            <a:extLst>
              <a:ext uri="{FF2B5EF4-FFF2-40B4-BE49-F238E27FC236}">
                <a16:creationId xmlns:a16="http://schemas.microsoft.com/office/drawing/2014/main" id="{A030945F-978C-8414-9ED9-5002E093DF3A}"/>
              </a:ext>
            </a:extLst>
          </p:cNvPr>
          <p:cNvSpPr>
            <a:spLocks noGrp="1"/>
          </p:cNvSpPr>
          <p:nvPr>
            <p:ph idx="1"/>
          </p:nvPr>
        </p:nvSpPr>
        <p:spPr>
          <a:xfrm>
            <a:off x="647700" y="3072385"/>
            <a:ext cx="3754987" cy="2947415"/>
          </a:xfrm>
        </p:spPr>
        <p:txBody>
          <a:bodyPr vert="horz" lIns="91440" tIns="45720" rIns="91440" bIns="45720" rtlCol="0">
            <a:normAutofit/>
          </a:bodyPr>
          <a:lstStyle/>
          <a:p>
            <a:r>
              <a:rPr lang="en-US" sz="1800" b="1" i="1">
                <a:latin typeface="Times New Roman"/>
                <a:ea typeface="+mj-lt"/>
                <a:cs typeface="+mj-lt"/>
              </a:rPr>
              <a:t>Apache Hadoop</a:t>
            </a:r>
            <a:endParaRPr lang="en-US" sz="1800" b="1" i="1">
              <a:latin typeface="Times New Roman"/>
              <a:cs typeface="Times New Roman"/>
            </a:endParaRPr>
          </a:p>
          <a:p>
            <a:pPr>
              <a:buClr>
                <a:srgbClr val="8AD0D6"/>
              </a:buClr>
            </a:pPr>
            <a:r>
              <a:rPr lang="en-US" sz="1800" b="1" i="1">
                <a:latin typeface="Times New Roman"/>
                <a:ea typeface="+mj-lt"/>
                <a:cs typeface="+mj-lt"/>
              </a:rPr>
              <a:t> SAS (Statistical Analysis System)</a:t>
            </a:r>
            <a:endParaRPr lang="en-US" sz="1800" b="1" i="1">
              <a:latin typeface="Times New Roman"/>
              <a:cs typeface="Times New Roman"/>
            </a:endParaRPr>
          </a:p>
          <a:p>
            <a:pPr>
              <a:buClr>
                <a:srgbClr val="8AD0D6"/>
              </a:buClr>
            </a:pPr>
            <a:r>
              <a:rPr lang="en-US" sz="1800" b="1" i="1">
                <a:latin typeface="Times New Roman"/>
                <a:ea typeface="+mj-lt"/>
                <a:cs typeface="+mj-lt"/>
              </a:rPr>
              <a:t>Apache Spark</a:t>
            </a:r>
            <a:endParaRPr lang="en-US" sz="1800" b="1" i="1">
              <a:latin typeface="Times New Roman"/>
              <a:cs typeface="Times New Roman"/>
            </a:endParaRPr>
          </a:p>
          <a:p>
            <a:pPr>
              <a:buClr>
                <a:srgbClr val="8AD0D6"/>
              </a:buClr>
            </a:pPr>
            <a:r>
              <a:rPr lang="en-US" sz="1800" b="1" i="1">
                <a:latin typeface="Times New Roman"/>
                <a:ea typeface="+mj-lt"/>
                <a:cs typeface="+mj-lt"/>
              </a:rPr>
              <a:t> Data Robot</a:t>
            </a:r>
            <a:endParaRPr lang="en-US" sz="1800" b="1" i="1">
              <a:latin typeface="Times New Roman"/>
              <a:cs typeface="Times New Roman"/>
            </a:endParaRPr>
          </a:p>
          <a:p>
            <a:pPr>
              <a:buClr>
                <a:srgbClr val="8AD0D6"/>
              </a:buClr>
            </a:pPr>
            <a:r>
              <a:rPr lang="en-US" sz="1800" b="1" i="1">
                <a:latin typeface="Times New Roman"/>
                <a:ea typeface="+mj-lt"/>
                <a:cs typeface="+mj-lt"/>
              </a:rPr>
              <a:t>Tableau</a:t>
            </a:r>
            <a:endParaRPr lang="en-US" sz="1800" b="1" i="1">
              <a:latin typeface="Times New Roman"/>
              <a:cs typeface="Times New Roman"/>
            </a:endParaRPr>
          </a:p>
          <a:p>
            <a:pPr>
              <a:buClr>
                <a:srgbClr val="8AD0D6"/>
              </a:buClr>
            </a:pPr>
            <a:endParaRPr lang="en-US" sz="1800" b="1" i="1">
              <a:latin typeface="Times New Roman"/>
              <a:cs typeface="Times New Roman"/>
            </a:endParaRPr>
          </a:p>
        </p:txBody>
      </p:sp>
      <p:pic>
        <p:nvPicPr>
          <p:cNvPr id="13" name="Picture 13" descr="Graphical user interface, application&#10;&#10;Description automatically generated">
            <a:extLst>
              <a:ext uri="{FF2B5EF4-FFF2-40B4-BE49-F238E27FC236}">
                <a16:creationId xmlns:a16="http://schemas.microsoft.com/office/drawing/2014/main" id="{9A737989-DC1F-B4DB-3A2F-1152199305A8}"/>
              </a:ext>
            </a:extLst>
          </p:cNvPr>
          <p:cNvPicPr>
            <a:picLocks noChangeAspect="1"/>
          </p:cNvPicPr>
          <p:nvPr/>
        </p:nvPicPr>
        <p:blipFill rotWithShape="1">
          <a:blip r:embed="rId3"/>
          <a:srcRect l="18494" r="14038" b="-1"/>
          <a:stretch/>
        </p:blipFill>
        <p:spPr>
          <a:xfrm>
            <a:off x="5050389" y="1447799"/>
            <a:ext cx="6493910" cy="4572001"/>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638808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9">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F5BF9-4B3C-873C-269A-C72A8F373DF6}"/>
              </a:ext>
            </a:extLst>
          </p:cNvPr>
          <p:cNvSpPr>
            <a:spLocks noGrp="1"/>
          </p:cNvSpPr>
          <p:nvPr>
            <p:ph type="title"/>
          </p:nvPr>
        </p:nvSpPr>
        <p:spPr>
          <a:xfrm>
            <a:off x="648929" y="1063417"/>
            <a:ext cx="3505495" cy="4675396"/>
          </a:xfrm>
        </p:spPr>
        <p:txBody>
          <a:bodyPr anchor="ctr">
            <a:normAutofit/>
          </a:bodyPr>
          <a:lstStyle/>
          <a:p>
            <a:r>
              <a:rPr lang="en-US" b="1" i="1">
                <a:solidFill>
                  <a:srgbClr val="F2F2F2"/>
                </a:solidFill>
                <a:latin typeface="Times New Roman"/>
                <a:cs typeface="Times New Roman"/>
              </a:rPr>
              <a:t>Difference Between Data Science with BI (Business Intelligence)</a:t>
            </a:r>
          </a:p>
          <a:p>
            <a:endParaRPr lang="en-US">
              <a:solidFill>
                <a:srgbClr val="F2F2F2"/>
              </a:solidFill>
            </a:endParaRPr>
          </a:p>
        </p:txBody>
      </p:sp>
      <p:sp>
        <p:nvSpPr>
          <p:cNvPr id="24" name="Rectangle 11">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4">
            <a:extLst>
              <a:ext uri="{FF2B5EF4-FFF2-40B4-BE49-F238E27FC236}">
                <a16:creationId xmlns:a16="http://schemas.microsoft.com/office/drawing/2014/main" id="{509D784A-EDBB-52DE-EBF3-D66A3B5467AA}"/>
              </a:ext>
            </a:extLst>
          </p:cNvPr>
          <p:cNvGraphicFramePr>
            <a:graphicFrameLocks noGrp="1"/>
          </p:cNvGraphicFramePr>
          <p:nvPr>
            <p:ph idx="1"/>
            <p:extLst>
              <p:ext uri="{D42A27DB-BD31-4B8C-83A1-F6EECF244321}">
                <p14:modId xmlns:p14="http://schemas.microsoft.com/office/powerpoint/2010/main" val="1517835948"/>
              </p:ext>
            </p:extLst>
          </p:nvPr>
        </p:nvGraphicFramePr>
        <p:xfrm>
          <a:off x="5608638" y="1361724"/>
          <a:ext cx="5614989" cy="3980567"/>
        </p:xfrm>
        <a:graphic>
          <a:graphicData uri="http://schemas.openxmlformats.org/drawingml/2006/table">
            <a:tbl>
              <a:tblPr firstRow="1" bandRow="1">
                <a:tableStyleId>{5C22544A-7EE6-4342-B048-85BDC9FD1C3A}</a:tableStyleId>
              </a:tblPr>
              <a:tblGrid>
                <a:gridCol w="1484008">
                  <a:extLst>
                    <a:ext uri="{9D8B030D-6E8A-4147-A177-3AD203B41FA5}">
                      <a16:colId xmlns:a16="http://schemas.microsoft.com/office/drawing/2014/main" val="1600550533"/>
                    </a:ext>
                  </a:extLst>
                </a:gridCol>
                <a:gridCol w="2025711">
                  <a:extLst>
                    <a:ext uri="{9D8B030D-6E8A-4147-A177-3AD203B41FA5}">
                      <a16:colId xmlns:a16="http://schemas.microsoft.com/office/drawing/2014/main" val="3053637144"/>
                    </a:ext>
                  </a:extLst>
                </a:gridCol>
                <a:gridCol w="2105270">
                  <a:extLst>
                    <a:ext uri="{9D8B030D-6E8A-4147-A177-3AD203B41FA5}">
                      <a16:colId xmlns:a16="http://schemas.microsoft.com/office/drawing/2014/main" val="4237523222"/>
                    </a:ext>
                  </a:extLst>
                </a:gridCol>
              </a:tblGrid>
              <a:tr h="633476">
                <a:tc>
                  <a:txBody>
                    <a:bodyPr/>
                    <a:lstStyle/>
                    <a:p>
                      <a:pPr algn="l"/>
                      <a:r>
                        <a:rPr lang="en-US" sz="1300" b="1">
                          <a:effectLst/>
                          <a:latin typeface="Times New Roman"/>
                        </a:rPr>
                        <a:t>Parameters</a:t>
                      </a:r>
                    </a:p>
                  </a:txBody>
                  <a:tcPr marL="67391" marR="67391" marT="33696" marB="33696" anchor="ctr"/>
                </a:tc>
                <a:tc>
                  <a:txBody>
                    <a:bodyPr/>
                    <a:lstStyle/>
                    <a:p>
                      <a:pPr algn="l"/>
                      <a:r>
                        <a:rPr lang="en-US" sz="1800" b="1" i="1">
                          <a:effectLst/>
                          <a:latin typeface="Times New Roman"/>
                        </a:rPr>
                        <a:t>Business Intelligence</a:t>
                      </a:r>
                    </a:p>
                  </a:txBody>
                  <a:tcPr marL="67391" marR="67391" marT="33696" marB="33696" anchor="ctr"/>
                </a:tc>
                <a:tc>
                  <a:txBody>
                    <a:bodyPr/>
                    <a:lstStyle/>
                    <a:p>
                      <a:pPr algn="l"/>
                      <a:r>
                        <a:rPr lang="en-US" sz="1500" b="1" i="1">
                          <a:effectLst/>
                          <a:latin typeface="Times New Roman"/>
                        </a:rPr>
                        <a:t>Data Science</a:t>
                      </a:r>
                    </a:p>
                  </a:txBody>
                  <a:tcPr marL="67391" marR="67391" marT="33696" marB="33696" anchor="ctr"/>
                </a:tc>
                <a:extLst>
                  <a:ext uri="{0D108BD9-81ED-4DB2-BD59-A6C34878D82A}">
                    <a16:rowId xmlns:a16="http://schemas.microsoft.com/office/drawing/2014/main" val="2640243802"/>
                  </a:ext>
                </a:extLst>
              </a:tr>
              <a:tr h="363912">
                <a:tc>
                  <a:txBody>
                    <a:bodyPr/>
                    <a:lstStyle/>
                    <a:p>
                      <a:r>
                        <a:rPr lang="en-US" sz="1800" b="1" i="1">
                          <a:effectLst/>
                          <a:latin typeface="Times New Roman"/>
                        </a:rPr>
                        <a:t>Perception</a:t>
                      </a:r>
                    </a:p>
                  </a:txBody>
                  <a:tcPr marL="67391" marR="67391" marT="33696" marB="33696" anchor="ctr"/>
                </a:tc>
                <a:tc>
                  <a:txBody>
                    <a:bodyPr/>
                    <a:lstStyle/>
                    <a:p>
                      <a:r>
                        <a:rPr lang="en-US" sz="1800" b="1" i="1">
                          <a:effectLst/>
                          <a:latin typeface="Times New Roman"/>
                        </a:rPr>
                        <a:t>Looking Backward</a:t>
                      </a:r>
                    </a:p>
                  </a:txBody>
                  <a:tcPr marL="67391" marR="67391" marT="33696" marB="33696" anchor="ctr"/>
                </a:tc>
                <a:tc>
                  <a:txBody>
                    <a:bodyPr/>
                    <a:lstStyle/>
                    <a:p>
                      <a:r>
                        <a:rPr lang="en-US" sz="1500" b="1" i="1">
                          <a:effectLst/>
                          <a:latin typeface="Times New Roman"/>
                        </a:rPr>
                        <a:t>Looking Forward</a:t>
                      </a:r>
                    </a:p>
                  </a:txBody>
                  <a:tcPr marL="67391" marR="67391" marT="33696" marB="33696" anchor="ctr"/>
                </a:tc>
                <a:extLst>
                  <a:ext uri="{0D108BD9-81ED-4DB2-BD59-A6C34878D82A}">
                    <a16:rowId xmlns:a16="http://schemas.microsoft.com/office/drawing/2014/main" val="76970359"/>
                  </a:ext>
                </a:extLst>
              </a:tr>
              <a:tr h="1172605">
                <a:tc>
                  <a:txBody>
                    <a:bodyPr/>
                    <a:lstStyle/>
                    <a:p>
                      <a:r>
                        <a:rPr lang="en-US" sz="1800" b="1" i="1">
                          <a:effectLst/>
                          <a:latin typeface="Times New Roman"/>
                        </a:rPr>
                        <a:t>Data Sources</a:t>
                      </a:r>
                    </a:p>
                  </a:txBody>
                  <a:tcPr marL="67391" marR="67391" marT="33696" marB="33696" anchor="ctr"/>
                </a:tc>
                <a:tc>
                  <a:txBody>
                    <a:bodyPr/>
                    <a:lstStyle/>
                    <a:p>
                      <a:r>
                        <a:rPr lang="en-US" sz="1800" b="1" i="1">
                          <a:effectLst/>
                          <a:latin typeface="Times New Roman"/>
                        </a:rPr>
                        <a:t>Structured Data. Mostly SQL, but some time Data Warehouse)</a:t>
                      </a:r>
                    </a:p>
                  </a:txBody>
                  <a:tcPr marL="67391" marR="67391" marT="33696" marB="33696" anchor="ctr"/>
                </a:tc>
                <a:tc>
                  <a:txBody>
                    <a:bodyPr/>
                    <a:lstStyle/>
                    <a:p>
                      <a:r>
                        <a:rPr lang="en-US" sz="1500" b="1" i="1">
                          <a:effectLst/>
                          <a:latin typeface="Times New Roman"/>
                        </a:rPr>
                        <a:t>Structured and Unstructured data.</a:t>
                      </a:r>
                      <a:br>
                        <a:rPr lang="en-US" sz="1500" b="1" i="1">
                          <a:effectLst/>
                          <a:latin typeface="Times New Roman"/>
                        </a:rPr>
                      </a:br>
                      <a:r>
                        <a:rPr lang="en-US" sz="1500" b="1" i="1">
                          <a:effectLst/>
                          <a:latin typeface="Times New Roman"/>
                        </a:rPr>
                        <a:t>Like logs, SQL, NoSQL, or text</a:t>
                      </a:r>
                    </a:p>
                  </a:txBody>
                  <a:tcPr marL="67391" marR="67391" marT="33696" marB="33696" anchor="ctr"/>
                </a:tc>
                <a:extLst>
                  <a:ext uri="{0D108BD9-81ED-4DB2-BD59-A6C34878D82A}">
                    <a16:rowId xmlns:a16="http://schemas.microsoft.com/office/drawing/2014/main" val="4142943695"/>
                  </a:ext>
                </a:extLst>
              </a:tr>
              <a:tr h="633476">
                <a:tc>
                  <a:txBody>
                    <a:bodyPr/>
                    <a:lstStyle/>
                    <a:p>
                      <a:r>
                        <a:rPr lang="en-US" sz="1800" b="1" i="1">
                          <a:effectLst/>
                          <a:latin typeface="Times New Roman"/>
                        </a:rPr>
                        <a:t>Approach</a:t>
                      </a:r>
                    </a:p>
                  </a:txBody>
                  <a:tcPr marL="67391" marR="67391" marT="33696" marB="33696" anchor="ctr"/>
                </a:tc>
                <a:tc>
                  <a:txBody>
                    <a:bodyPr/>
                    <a:lstStyle/>
                    <a:p>
                      <a:r>
                        <a:rPr lang="en-US" sz="1800" b="1" i="1">
                          <a:effectLst/>
                          <a:latin typeface="Times New Roman"/>
                        </a:rPr>
                        <a:t>Statistics &amp; Visualization</a:t>
                      </a:r>
                    </a:p>
                  </a:txBody>
                  <a:tcPr marL="67391" marR="67391" marT="33696" marB="33696" anchor="ctr"/>
                </a:tc>
                <a:tc>
                  <a:txBody>
                    <a:bodyPr/>
                    <a:lstStyle/>
                    <a:p>
                      <a:r>
                        <a:rPr lang="en-US" sz="1500" b="1" i="1">
                          <a:effectLst/>
                          <a:latin typeface="Times New Roman"/>
                        </a:rPr>
                        <a:t>Statistics, Machine Learning, and Graph</a:t>
                      </a:r>
                    </a:p>
                  </a:txBody>
                  <a:tcPr marL="67391" marR="67391" marT="33696" marB="33696" anchor="ctr"/>
                </a:tc>
                <a:extLst>
                  <a:ext uri="{0D108BD9-81ED-4DB2-BD59-A6C34878D82A}">
                    <a16:rowId xmlns:a16="http://schemas.microsoft.com/office/drawing/2014/main" val="3342266141"/>
                  </a:ext>
                </a:extLst>
              </a:tr>
              <a:tr h="543622">
                <a:tc>
                  <a:txBody>
                    <a:bodyPr/>
                    <a:lstStyle/>
                    <a:p>
                      <a:r>
                        <a:rPr lang="en-US" sz="1800" b="1" i="1">
                          <a:effectLst/>
                          <a:latin typeface="Times New Roman"/>
                        </a:rPr>
                        <a:t>Emphasis</a:t>
                      </a:r>
                    </a:p>
                  </a:txBody>
                  <a:tcPr marL="67391" marR="67391" marT="33696" marB="33696" anchor="ctr"/>
                </a:tc>
                <a:tc>
                  <a:txBody>
                    <a:bodyPr/>
                    <a:lstStyle/>
                    <a:p>
                      <a:r>
                        <a:rPr lang="en-US" sz="1800" b="1" i="1">
                          <a:effectLst/>
                          <a:latin typeface="Times New Roman"/>
                        </a:rPr>
                        <a:t>Past &amp; Present</a:t>
                      </a:r>
                    </a:p>
                  </a:txBody>
                  <a:tcPr marL="67391" marR="67391" marT="33696" marB="33696" anchor="ctr"/>
                </a:tc>
                <a:tc>
                  <a:txBody>
                    <a:bodyPr/>
                    <a:lstStyle/>
                    <a:p>
                      <a:r>
                        <a:rPr lang="en-US" sz="1500" b="1" i="1">
                          <a:effectLst/>
                          <a:latin typeface="Times New Roman"/>
                        </a:rPr>
                        <a:t>Analysis &amp; Neuro-linguistic Programming</a:t>
                      </a:r>
                    </a:p>
                  </a:txBody>
                  <a:tcPr marL="67391" marR="67391" marT="33696" marB="33696" anchor="ctr"/>
                </a:tc>
                <a:extLst>
                  <a:ext uri="{0D108BD9-81ED-4DB2-BD59-A6C34878D82A}">
                    <a16:rowId xmlns:a16="http://schemas.microsoft.com/office/drawing/2014/main" val="2074437030"/>
                  </a:ext>
                </a:extLst>
              </a:tr>
              <a:tr h="633476">
                <a:tc>
                  <a:txBody>
                    <a:bodyPr/>
                    <a:lstStyle/>
                    <a:p>
                      <a:r>
                        <a:rPr lang="en-US" sz="1300" b="1">
                          <a:effectLst/>
                          <a:latin typeface="Times New Roman"/>
                        </a:rPr>
                        <a:t>Tools</a:t>
                      </a:r>
                    </a:p>
                  </a:txBody>
                  <a:tcPr marL="67391" marR="67391" marT="33696" marB="33696" anchor="ctr"/>
                </a:tc>
                <a:tc>
                  <a:txBody>
                    <a:bodyPr/>
                    <a:lstStyle/>
                    <a:p>
                      <a:r>
                        <a:rPr lang="en-US" sz="1800" b="1" i="1">
                          <a:effectLst/>
                          <a:latin typeface="Times New Roman"/>
                        </a:rPr>
                        <a:t>Pentaho. Microsoft Bl, QlikView,</a:t>
                      </a:r>
                    </a:p>
                  </a:txBody>
                  <a:tcPr marL="67391" marR="67391" marT="33696" marB="33696" anchor="ctr"/>
                </a:tc>
                <a:tc>
                  <a:txBody>
                    <a:bodyPr/>
                    <a:lstStyle/>
                    <a:p>
                      <a:pPr lvl="0">
                        <a:buNone/>
                      </a:pPr>
                      <a:r>
                        <a:rPr lang="en-US" sz="2100" b="1" i="1" u="none" strike="noStrike" noProof="0">
                          <a:effectLst/>
                          <a:latin typeface="Times New Roman"/>
                        </a:rPr>
                        <a:t>R, </a:t>
                      </a:r>
                      <a:r>
                        <a:rPr lang="en-US" sz="2100" b="1" i="1" u="none" strike="noStrike" noProof="0">
                          <a:effectLst/>
                          <a:latin typeface="Times New Roman"/>
                          <a:hlinkClick r:id="rId2"/>
                        </a:rPr>
                        <a:t>TensorFlow</a:t>
                      </a:r>
                      <a:endParaRPr lang="en-US" sz="2100" b="1" i="1">
                        <a:latin typeface="Times New Roman"/>
                      </a:endParaRPr>
                    </a:p>
                  </a:txBody>
                  <a:tcPr marL="67391" marR="67391" marT="33696" marB="33696" anchor="ctr"/>
                </a:tc>
                <a:extLst>
                  <a:ext uri="{0D108BD9-81ED-4DB2-BD59-A6C34878D82A}">
                    <a16:rowId xmlns:a16="http://schemas.microsoft.com/office/drawing/2014/main" val="1287066302"/>
                  </a:ext>
                </a:extLst>
              </a:tr>
            </a:tbl>
          </a:graphicData>
        </a:graphic>
      </p:graphicFrame>
    </p:spTree>
    <p:extLst>
      <p:ext uri="{BB962C8B-B14F-4D97-AF65-F5344CB8AC3E}">
        <p14:creationId xmlns:p14="http://schemas.microsoft.com/office/powerpoint/2010/main" val="3021009841"/>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084A1B-5E21-9D7B-E251-C3F3C4926E8B}"/>
              </a:ext>
            </a:extLst>
          </p:cNvPr>
          <p:cNvSpPr>
            <a:spLocks noGrp="1"/>
          </p:cNvSpPr>
          <p:nvPr>
            <p:ph type="title"/>
          </p:nvPr>
        </p:nvSpPr>
        <p:spPr>
          <a:xfrm>
            <a:off x="648930" y="629266"/>
            <a:ext cx="5616217" cy="1622321"/>
          </a:xfrm>
        </p:spPr>
        <p:txBody>
          <a:bodyPr>
            <a:normAutofit/>
          </a:bodyPr>
          <a:lstStyle/>
          <a:p>
            <a:r>
              <a:rPr lang="en-US" b="1" i="1">
                <a:solidFill>
                  <a:srgbClr val="EBEBEB"/>
                </a:solidFill>
                <a:latin typeface="Times New Roman"/>
                <a:cs typeface="Times New Roman"/>
              </a:rPr>
              <a:t>Applications of Data Science</a:t>
            </a:r>
          </a:p>
          <a:p>
            <a:endParaRPr lang="en-US" b="1" i="1">
              <a:solidFill>
                <a:srgbClr val="EBEBEB"/>
              </a:solidFill>
              <a:latin typeface="Times New Roman"/>
              <a:cs typeface="Times New Roman"/>
            </a:endParaRPr>
          </a:p>
        </p:txBody>
      </p:sp>
      <p:sp>
        <p:nvSpPr>
          <p:cNvPr id="11"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13" name="Freeform: Shape 12">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4" descr="A picture containing scissors, tool&#10;&#10;Description automatically generated">
            <a:extLst>
              <a:ext uri="{FF2B5EF4-FFF2-40B4-BE49-F238E27FC236}">
                <a16:creationId xmlns:a16="http://schemas.microsoft.com/office/drawing/2014/main" id="{AB69739B-FCAC-FBA1-34EF-52A4A83EC54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563742" y="2598144"/>
            <a:ext cx="3980139" cy="1661708"/>
          </a:xfrm>
          <a:prstGeom prst="rect">
            <a:avLst/>
          </a:prstGeom>
          <a:effectLst/>
        </p:spPr>
      </p:pic>
      <p:sp>
        <p:nvSpPr>
          <p:cNvPr id="15" name="Rectangle 14">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3680335-DE78-9CBB-86D9-1839E5D64797}"/>
              </a:ext>
            </a:extLst>
          </p:cNvPr>
          <p:cNvSpPr>
            <a:spLocks noGrp="1"/>
          </p:cNvSpPr>
          <p:nvPr>
            <p:ph idx="1"/>
          </p:nvPr>
        </p:nvSpPr>
        <p:spPr>
          <a:xfrm>
            <a:off x="648931" y="2438400"/>
            <a:ext cx="5616216" cy="3785419"/>
          </a:xfrm>
        </p:spPr>
        <p:txBody>
          <a:bodyPr vert="horz" lIns="91440" tIns="45720" rIns="91440" bIns="45720" rtlCol="0">
            <a:normAutofit/>
          </a:bodyPr>
          <a:lstStyle/>
          <a:p>
            <a:pPr>
              <a:lnSpc>
                <a:spcPct val="90000"/>
              </a:lnSpc>
            </a:pPr>
            <a:r>
              <a:rPr lang="en-US" sz="1400" b="1" i="1">
                <a:solidFill>
                  <a:srgbClr val="FFFFFF"/>
                </a:solidFill>
                <a:latin typeface="Times New Roman"/>
                <a:cs typeface="Times New Roman"/>
              </a:rPr>
              <a:t>Internet : Search </a:t>
            </a:r>
            <a:r>
              <a:rPr lang="en-US" sz="1400" b="1" i="1">
                <a:solidFill>
                  <a:srgbClr val="FFFFFF"/>
                </a:solidFill>
                <a:latin typeface="Times New Roman"/>
                <a:ea typeface="+mj-lt"/>
                <a:cs typeface="+mj-lt"/>
              </a:rPr>
              <a:t>Google search uses Data science technology to search for a specific result within a fraction of a second</a:t>
            </a:r>
            <a:endParaRPr lang="en-US" sz="1400" b="1" i="1">
              <a:solidFill>
                <a:srgbClr val="FFFFFF"/>
              </a:solidFill>
              <a:latin typeface="Times New Roman"/>
              <a:cs typeface="Times New Roman"/>
            </a:endParaRPr>
          </a:p>
          <a:p>
            <a:pPr>
              <a:lnSpc>
                <a:spcPct val="90000"/>
              </a:lnSpc>
              <a:buClr>
                <a:srgbClr val="8AD0D6"/>
              </a:buClr>
            </a:pPr>
            <a:r>
              <a:rPr lang="en-US" sz="1400" b="1" i="1">
                <a:solidFill>
                  <a:srgbClr val="FFFFFF"/>
                </a:solidFill>
                <a:latin typeface="Times New Roman"/>
                <a:cs typeface="Times New Roman"/>
              </a:rPr>
              <a:t>Recommendation Systems :</a:t>
            </a:r>
            <a:r>
              <a:rPr lang="en-US" sz="1400" b="1" i="1">
                <a:solidFill>
                  <a:srgbClr val="FFFFFF"/>
                </a:solidFill>
                <a:latin typeface="Times New Roman"/>
                <a:ea typeface="+mj-lt"/>
                <a:cs typeface="+mj-lt"/>
              </a:rPr>
              <a:t>To create a recommendation system. For example, “suggested friends” on Facebook or suggested videos” on YouTube, everything is done with the help of Data Science.</a:t>
            </a:r>
          </a:p>
          <a:p>
            <a:pPr>
              <a:lnSpc>
                <a:spcPct val="90000"/>
              </a:lnSpc>
              <a:buClr>
                <a:srgbClr val="8AD0D6"/>
              </a:buClr>
            </a:pPr>
            <a:r>
              <a:rPr lang="en-US" sz="1400" b="1" i="1">
                <a:solidFill>
                  <a:srgbClr val="FFFFFF"/>
                </a:solidFill>
                <a:latin typeface="Times New Roman"/>
                <a:cs typeface="Times New Roman"/>
              </a:rPr>
              <a:t>Image &amp; Speech Recognition:</a:t>
            </a:r>
            <a:r>
              <a:rPr lang="en-US" sz="1400" b="1" i="1">
                <a:solidFill>
                  <a:srgbClr val="FFFFFF"/>
                </a:solidFill>
                <a:latin typeface="Times New Roman"/>
                <a:ea typeface="+mj-lt"/>
                <a:cs typeface="Times New Roman"/>
              </a:rPr>
              <a:t> </a:t>
            </a:r>
            <a:r>
              <a:rPr lang="en-US" sz="1400" b="1" i="1">
                <a:solidFill>
                  <a:srgbClr val="FFFFFF"/>
                </a:solidFill>
                <a:latin typeface="Times New Roman"/>
                <a:ea typeface="+mj-lt"/>
                <a:cs typeface="+mj-lt"/>
              </a:rPr>
              <a:t>Speech recognizes systems like Siri, Google Assistant, and Alexa run on the Data science technique. Moreover, Facebook recognizes your friend when you upload a photo with them, with the help of Data Science.</a:t>
            </a:r>
          </a:p>
          <a:p>
            <a:pPr>
              <a:lnSpc>
                <a:spcPct val="90000"/>
              </a:lnSpc>
              <a:buClr>
                <a:srgbClr val="8AD0D6"/>
              </a:buClr>
            </a:pPr>
            <a:r>
              <a:rPr lang="en-US" sz="1400" b="1" i="1">
                <a:solidFill>
                  <a:srgbClr val="FFFFFF"/>
                </a:solidFill>
                <a:latin typeface="Times New Roman"/>
                <a:cs typeface="Times New Roman"/>
              </a:rPr>
              <a:t>Gaming World:</a:t>
            </a:r>
            <a:r>
              <a:rPr lang="en-US" sz="1400" b="1" i="1">
                <a:solidFill>
                  <a:srgbClr val="FFFFFF"/>
                </a:solidFill>
                <a:latin typeface="Times New Roman"/>
                <a:ea typeface="+mj-lt"/>
                <a:cs typeface="Times New Roman"/>
              </a:rPr>
              <a:t> </a:t>
            </a:r>
            <a:r>
              <a:rPr lang="en-US" sz="1400" b="1" i="1">
                <a:solidFill>
                  <a:srgbClr val="FFFFFF"/>
                </a:solidFill>
                <a:latin typeface="Times New Roman"/>
                <a:ea typeface="+mj-lt"/>
                <a:cs typeface="+mj-lt"/>
              </a:rPr>
              <a:t>EA Sports, Sony, Nintendo are using Data science technology. This enhances your gaming experience. Games are now developed using Machine Learning techniques, and they can update themselves when you move to higher levels.</a:t>
            </a:r>
          </a:p>
          <a:p>
            <a:pPr>
              <a:lnSpc>
                <a:spcPct val="90000"/>
              </a:lnSpc>
              <a:buClr>
                <a:srgbClr val="8AD0D6"/>
              </a:buClr>
            </a:pPr>
            <a:r>
              <a:rPr lang="en-US" sz="1400" b="1" i="1">
                <a:solidFill>
                  <a:srgbClr val="FFFFFF"/>
                </a:solidFill>
                <a:latin typeface="Times New Roman"/>
                <a:cs typeface="Times New Roman"/>
              </a:rPr>
              <a:t>Online Price Comparison</a:t>
            </a:r>
            <a:r>
              <a:rPr lang="en-US" sz="1400" b="1">
                <a:solidFill>
                  <a:srgbClr val="FFFFFF"/>
                </a:solidFill>
              </a:rPr>
              <a:t>:</a:t>
            </a:r>
            <a:r>
              <a:rPr lang="en-US" sz="1400" b="1">
                <a:solidFill>
                  <a:srgbClr val="FFFFFF"/>
                </a:solidFill>
                <a:latin typeface="Century Gothic"/>
                <a:ea typeface="+mj-lt"/>
                <a:cs typeface="+mj-lt"/>
              </a:rPr>
              <a:t> </a:t>
            </a:r>
            <a:r>
              <a:rPr lang="en-US" sz="1400" b="1" i="1">
                <a:solidFill>
                  <a:srgbClr val="FFFFFF"/>
                </a:solidFill>
                <a:latin typeface="Times New Roman"/>
                <a:ea typeface="+mj-lt"/>
                <a:cs typeface="+mj-lt"/>
              </a:rPr>
              <a:t>PriceRunner, Junglee, Shopzilla  work on the Data science mechanism. Here, data is fetched from the relevant websites using APIs.</a:t>
            </a:r>
            <a:endParaRPr lang="en-US" sz="1400" b="1" i="1">
              <a:solidFill>
                <a:srgbClr val="FFFFFF"/>
              </a:solidFill>
              <a:latin typeface="Times New Roman"/>
              <a:cs typeface="Times New Roman"/>
            </a:endParaRPr>
          </a:p>
          <a:p>
            <a:pPr>
              <a:lnSpc>
                <a:spcPct val="90000"/>
              </a:lnSpc>
              <a:buClr>
                <a:srgbClr val="8AD0D6"/>
              </a:buClr>
            </a:pPr>
            <a:endParaRPr lang="en-US" sz="1400" b="1" i="1">
              <a:solidFill>
                <a:srgbClr val="FFFFFF"/>
              </a:solidFill>
              <a:latin typeface="Times New Roman"/>
              <a:cs typeface="Times New Roman"/>
            </a:endParaRPr>
          </a:p>
          <a:p>
            <a:pPr>
              <a:lnSpc>
                <a:spcPct val="90000"/>
              </a:lnSpc>
              <a:buClr>
                <a:srgbClr val="8AD0D6"/>
              </a:buClr>
            </a:pPr>
            <a:endParaRPr lang="en-US" sz="1400" b="1" i="1">
              <a:solidFill>
                <a:srgbClr val="FFFFFF"/>
              </a:solidFill>
              <a:latin typeface="Times New Roman"/>
              <a:cs typeface="Times New Roman"/>
            </a:endParaRPr>
          </a:p>
          <a:p>
            <a:pPr>
              <a:lnSpc>
                <a:spcPct val="90000"/>
              </a:lnSpc>
              <a:buClr>
                <a:srgbClr val="8AD0D6"/>
              </a:buClr>
            </a:pPr>
            <a:endParaRPr lang="en-US" sz="1400" b="1" i="1">
              <a:solidFill>
                <a:srgbClr val="FFFFFF"/>
              </a:solidFill>
              <a:latin typeface="Times New Roman"/>
              <a:cs typeface="Times New Roman"/>
            </a:endParaRPr>
          </a:p>
          <a:p>
            <a:pPr>
              <a:lnSpc>
                <a:spcPct val="90000"/>
              </a:lnSpc>
              <a:buClr>
                <a:srgbClr val="8AD0D6"/>
              </a:buClr>
            </a:pPr>
            <a:endParaRPr lang="en-US" sz="1400" b="1" i="1">
              <a:solidFill>
                <a:srgbClr val="FFFFFF"/>
              </a:solidFill>
              <a:latin typeface="Times New Roman"/>
              <a:cs typeface="Times New Roman"/>
            </a:endParaRPr>
          </a:p>
          <a:p>
            <a:pPr>
              <a:lnSpc>
                <a:spcPct val="90000"/>
              </a:lnSpc>
              <a:buClr>
                <a:srgbClr val="8AD0D6"/>
              </a:buClr>
            </a:pPr>
            <a:endParaRPr lang="en-US" sz="1400">
              <a:solidFill>
                <a:srgbClr val="FFFFFF"/>
              </a:solidFill>
            </a:endParaRPr>
          </a:p>
        </p:txBody>
      </p:sp>
    </p:spTree>
    <p:extLst>
      <p:ext uri="{BB962C8B-B14F-4D97-AF65-F5344CB8AC3E}">
        <p14:creationId xmlns:p14="http://schemas.microsoft.com/office/powerpoint/2010/main" val="255236090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light, indoor&#10;&#10;Description automatically generated">
            <a:extLst>
              <a:ext uri="{FF2B5EF4-FFF2-40B4-BE49-F238E27FC236}">
                <a16:creationId xmlns:a16="http://schemas.microsoft.com/office/drawing/2014/main" id="{F6481D53-0095-3510-CC2B-17890484637D}"/>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8488" b="8792"/>
          <a:stretch/>
        </p:blipFill>
        <p:spPr>
          <a:xfrm>
            <a:off x="20" y="-1"/>
            <a:ext cx="12191980" cy="6858000"/>
          </a:xfrm>
          <a:prstGeom prst="rect">
            <a:avLst/>
          </a:prstGeom>
        </p:spPr>
      </p:pic>
      <p:sp>
        <p:nvSpPr>
          <p:cNvPr id="2" name="Title 1">
            <a:extLst>
              <a:ext uri="{FF2B5EF4-FFF2-40B4-BE49-F238E27FC236}">
                <a16:creationId xmlns:a16="http://schemas.microsoft.com/office/drawing/2014/main" id="{4FE159F1-138B-1611-FFE5-4FDF85338D6B}"/>
              </a:ext>
            </a:extLst>
          </p:cNvPr>
          <p:cNvSpPr>
            <a:spLocks noGrp="1"/>
          </p:cNvSpPr>
          <p:nvPr>
            <p:ph type="title"/>
          </p:nvPr>
        </p:nvSpPr>
        <p:spPr>
          <a:xfrm>
            <a:off x="646111" y="452718"/>
            <a:ext cx="9404723" cy="1400530"/>
          </a:xfrm>
        </p:spPr>
        <p:txBody>
          <a:bodyPr>
            <a:normAutofit/>
          </a:bodyPr>
          <a:lstStyle/>
          <a:p>
            <a:r>
              <a:rPr lang="en-US" b="1" i="1">
                <a:latin typeface="Times New Roman"/>
                <a:cs typeface="Times New Roman"/>
              </a:rPr>
              <a:t>Challenges of Data Science Technology</a:t>
            </a:r>
          </a:p>
          <a:p>
            <a:endParaRPr lang="en-US"/>
          </a:p>
        </p:txBody>
      </p:sp>
      <p:sp>
        <p:nvSpPr>
          <p:cNvPr id="3" name="Content Placeholder 2">
            <a:extLst>
              <a:ext uri="{FF2B5EF4-FFF2-40B4-BE49-F238E27FC236}">
                <a16:creationId xmlns:a16="http://schemas.microsoft.com/office/drawing/2014/main" id="{413EB2C0-6BDE-0202-30FA-5BCA261C05D3}"/>
              </a:ext>
            </a:extLst>
          </p:cNvPr>
          <p:cNvSpPr>
            <a:spLocks noGrp="1"/>
          </p:cNvSpPr>
          <p:nvPr>
            <p:ph idx="1"/>
          </p:nvPr>
        </p:nvSpPr>
        <p:spPr>
          <a:xfrm>
            <a:off x="1103312" y="2052918"/>
            <a:ext cx="8946541" cy="4195481"/>
          </a:xfrm>
        </p:spPr>
        <p:txBody>
          <a:bodyPr vert="horz" lIns="91440" tIns="45720" rIns="91440" bIns="45720" rtlCol="0">
            <a:normAutofit/>
          </a:bodyPr>
          <a:lstStyle/>
          <a:p>
            <a:r>
              <a:rPr lang="en-US" b="1" i="1">
                <a:latin typeface="Times New Roman"/>
                <a:ea typeface="+mj-lt"/>
                <a:cs typeface="+mj-lt"/>
              </a:rPr>
              <a:t>A high variety of information &amp; data is required for accurate analysis</a:t>
            </a:r>
            <a:endParaRPr lang="en-US" b="1" i="1">
              <a:latin typeface="Times New Roman"/>
              <a:cs typeface="Times New Roman"/>
            </a:endParaRPr>
          </a:p>
          <a:p>
            <a:pPr>
              <a:buClr>
                <a:srgbClr val="8AD0D6"/>
              </a:buClr>
            </a:pPr>
            <a:r>
              <a:rPr lang="en-US" b="1" i="1">
                <a:latin typeface="Times New Roman"/>
                <a:ea typeface="+mj-lt"/>
                <a:cs typeface="+mj-lt"/>
              </a:rPr>
              <a:t>Not adequate data science talent pool available</a:t>
            </a:r>
            <a:endParaRPr lang="en-US" b="1" i="1">
              <a:latin typeface="Times New Roman"/>
              <a:cs typeface="Times New Roman"/>
            </a:endParaRPr>
          </a:p>
          <a:p>
            <a:pPr>
              <a:buClr>
                <a:srgbClr val="8AD0D6"/>
              </a:buClr>
            </a:pPr>
            <a:r>
              <a:rPr lang="en-US" b="1" i="1">
                <a:latin typeface="Times New Roman"/>
                <a:ea typeface="+mj-lt"/>
                <a:cs typeface="+mj-lt"/>
              </a:rPr>
              <a:t>Management does not provide financial support for a data science team</a:t>
            </a:r>
            <a:endParaRPr lang="en-US" b="1" i="1">
              <a:latin typeface="Times New Roman"/>
              <a:cs typeface="Times New Roman"/>
            </a:endParaRPr>
          </a:p>
          <a:p>
            <a:pPr>
              <a:buClr>
                <a:srgbClr val="8AD0D6"/>
              </a:buClr>
            </a:pPr>
            <a:r>
              <a:rPr lang="en-US" b="1" i="1">
                <a:latin typeface="Times New Roman"/>
                <a:ea typeface="+mj-lt"/>
                <a:cs typeface="+mj-lt"/>
              </a:rPr>
              <a:t>Unavailability of/difficult access to data</a:t>
            </a:r>
            <a:endParaRPr lang="en-US" b="1" i="1">
              <a:latin typeface="Times New Roman"/>
              <a:cs typeface="Times New Roman"/>
            </a:endParaRPr>
          </a:p>
          <a:p>
            <a:pPr>
              <a:buClr>
                <a:srgbClr val="8AD0D6"/>
              </a:buClr>
            </a:pPr>
            <a:r>
              <a:rPr lang="en-US" b="1" i="1">
                <a:latin typeface="Times New Roman"/>
                <a:ea typeface="+mj-lt"/>
                <a:cs typeface="+mj-lt"/>
              </a:rPr>
              <a:t>Business decision-makers do not effectively use data Science results</a:t>
            </a:r>
            <a:endParaRPr lang="en-US" b="1" i="1">
              <a:latin typeface="Times New Roman"/>
              <a:cs typeface="Times New Roman"/>
            </a:endParaRPr>
          </a:p>
          <a:p>
            <a:pPr>
              <a:buClr>
                <a:srgbClr val="8AD0D6"/>
              </a:buClr>
            </a:pPr>
            <a:r>
              <a:rPr lang="en-US" b="1" i="1">
                <a:latin typeface="Times New Roman"/>
                <a:ea typeface="+mj-lt"/>
                <a:cs typeface="+mj-lt"/>
              </a:rPr>
              <a:t>Explaining data science to others is difficult</a:t>
            </a:r>
            <a:endParaRPr lang="en-US" b="1" i="1">
              <a:latin typeface="Times New Roman"/>
              <a:cs typeface="Times New Roman"/>
            </a:endParaRPr>
          </a:p>
          <a:p>
            <a:pPr>
              <a:buClr>
                <a:srgbClr val="8AD0D6"/>
              </a:buClr>
            </a:pPr>
            <a:r>
              <a:rPr lang="en-US" b="1" i="1">
                <a:latin typeface="Times New Roman"/>
                <a:ea typeface="+mj-lt"/>
                <a:cs typeface="+mj-lt"/>
              </a:rPr>
              <a:t>Privacy issues</a:t>
            </a:r>
            <a:endParaRPr lang="en-US" b="1" i="1">
              <a:latin typeface="Times New Roman"/>
              <a:cs typeface="Times New Roman"/>
            </a:endParaRPr>
          </a:p>
          <a:p>
            <a:pPr>
              <a:buClr>
                <a:srgbClr val="8AD0D6"/>
              </a:buClr>
            </a:pPr>
            <a:r>
              <a:rPr lang="en-US" b="1" i="1">
                <a:latin typeface="Times New Roman"/>
                <a:ea typeface="+mj-lt"/>
                <a:cs typeface="+mj-lt"/>
              </a:rPr>
              <a:t>Lack of significant domain expert</a:t>
            </a:r>
            <a:endParaRPr lang="en-US" b="1" i="1">
              <a:latin typeface="Times New Roman"/>
              <a:cs typeface="Times New Roman"/>
            </a:endParaRPr>
          </a:p>
          <a:p>
            <a:pPr>
              <a:buClr>
                <a:srgbClr val="8AD0D6"/>
              </a:buClr>
            </a:pPr>
            <a:r>
              <a:rPr lang="en-US" b="1" i="1">
                <a:latin typeface="Times New Roman"/>
                <a:ea typeface="+mj-lt"/>
                <a:cs typeface="+mj-lt"/>
              </a:rPr>
              <a:t>If an organization is very small, it can’t have a Data Science team</a:t>
            </a:r>
            <a:endParaRPr lang="en-US" b="1" i="1">
              <a:latin typeface="Times New Roman"/>
              <a:cs typeface="Times New Roman"/>
            </a:endParaRPr>
          </a:p>
          <a:p>
            <a:pPr>
              <a:buClr>
                <a:srgbClr val="8AD0D6"/>
              </a:buClr>
            </a:pPr>
            <a:endParaRPr lang="en-US" b="1" i="1">
              <a:latin typeface="Times New Roman"/>
              <a:cs typeface="Times New Roman"/>
            </a:endParaRPr>
          </a:p>
        </p:txBody>
      </p:sp>
    </p:spTree>
    <p:extLst>
      <p:ext uri="{BB962C8B-B14F-4D97-AF65-F5344CB8AC3E}">
        <p14:creationId xmlns:p14="http://schemas.microsoft.com/office/powerpoint/2010/main" val="258185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6" name="Picture 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1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 name="Oval 1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 name="Picture 1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2" name="Picture 1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6" name="Rectangle 20">
            <a:extLst>
              <a:ext uri="{FF2B5EF4-FFF2-40B4-BE49-F238E27FC236}">
                <a16:creationId xmlns:a16="http://schemas.microsoft.com/office/drawing/2014/main" id="{B0487C8F-7D6C-4EAF-A9A5-45D8E94FC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95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2">
            <a:extLst>
              <a:ext uri="{FF2B5EF4-FFF2-40B4-BE49-F238E27FC236}">
                <a16:creationId xmlns:a16="http://schemas.microsoft.com/office/drawing/2014/main" id="{1578DA0F-394A-417D-892B-8253831A2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electronics&#10;&#10;Description automatically generated">
            <a:extLst>
              <a:ext uri="{FF2B5EF4-FFF2-40B4-BE49-F238E27FC236}">
                <a16:creationId xmlns:a16="http://schemas.microsoft.com/office/drawing/2014/main" id="{4F12091F-5A8A-973B-C7FB-26ECC6530DC8}"/>
              </a:ext>
            </a:extLst>
          </p:cNvPr>
          <p:cNvPicPr>
            <a:picLocks noGrp="1" noChangeAspect="1"/>
          </p:cNvPicPr>
          <p:nvPr>
            <p:ph idx="1"/>
          </p:nvPr>
        </p:nvPicPr>
        <p:blipFill rotWithShape="1">
          <a:blip r:embed="rId6"/>
          <a:srcRect l="2451" r="3799" b="11338"/>
          <a:stretch/>
        </p:blipFill>
        <p:spPr>
          <a:xfrm>
            <a:off x="183392" y="108578"/>
            <a:ext cx="12012122" cy="6755862"/>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31423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7CD43DB4-08A1-41B1-3C62-75F46B328B87}"/>
              </a:ext>
            </a:extLst>
          </p:cNvPr>
          <p:cNvPicPr>
            <a:picLocks noGrp="1" noChangeAspect="1"/>
          </p:cNvPicPr>
          <p:nvPr>
            <p:ph idx="1"/>
          </p:nvPr>
        </p:nvPicPr>
        <p:blipFill>
          <a:blip r:embed="rId2"/>
          <a:stretch>
            <a:fillRect/>
          </a:stretch>
        </p:blipFill>
        <p:spPr>
          <a:xfrm>
            <a:off x="72392" y="-59210"/>
            <a:ext cx="12115437" cy="7053890"/>
          </a:xfrm>
        </p:spPr>
      </p:pic>
    </p:spTree>
    <p:extLst>
      <p:ext uri="{BB962C8B-B14F-4D97-AF65-F5344CB8AC3E}">
        <p14:creationId xmlns:p14="http://schemas.microsoft.com/office/powerpoint/2010/main" val="2875786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7" descr="Logo&#10;&#10;Description automatically generated">
            <a:extLst>
              <a:ext uri="{FF2B5EF4-FFF2-40B4-BE49-F238E27FC236}">
                <a16:creationId xmlns:a16="http://schemas.microsoft.com/office/drawing/2014/main" id="{2E3D3951-AD50-2805-1DDE-E1F535F94BC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529" r="39239" b="1"/>
          <a:stretch/>
        </p:blipFill>
        <p:spPr>
          <a:xfrm>
            <a:off x="20" y="10"/>
            <a:ext cx="12191980" cy="6857990"/>
          </a:xfrm>
          <a:prstGeom prst="rect">
            <a:avLst/>
          </a:prstGeom>
        </p:spPr>
      </p:pic>
      <p:sp>
        <p:nvSpPr>
          <p:cNvPr id="9" name="Rectangle 11">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183A2F-EBF3-C31B-F542-611A5F47E279}"/>
              </a:ext>
            </a:extLst>
          </p:cNvPr>
          <p:cNvSpPr>
            <a:spLocks noGrp="1"/>
          </p:cNvSpPr>
          <p:nvPr>
            <p:ph type="title"/>
          </p:nvPr>
        </p:nvSpPr>
        <p:spPr>
          <a:xfrm>
            <a:off x="6374887" y="1641860"/>
            <a:ext cx="4204298" cy="1034728"/>
          </a:xfrm>
        </p:spPr>
        <p:txBody>
          <a:bodyPr>
            <a:normAutofit/>
          </a:bodyPr>
          <a:lstStyle/>
          <a:p>
            <a:r>
              <a:rPr lang="en-US" sz="2800" b="1" i="1">
                <a:latin typeface="Times New Roman"/>
                <a:cs typeface="Times New Roman"/>
              </a:rPr>
              <a:t>What is Data Science?</a:t>
            </a:r>
          </a:p>
        </p:txBody>
      </p:sp>
      <p:sp>
        <p:nvSpPr>
          <p:cNvPr id="3" name="Content Placeholder 2">
            <a:extLst>
              <a:ext uri="{FF2B5EF4-FFF2-40B4-BE49-F238E27FC236}">
                <a16:creationId xmlns:a16="http://schemas.microsoft.com/office/drawing/2014/main" id="{E7E46366-35CF-F0E2-3FE7-9F24B5209AB9}"/>
              </a:ext>
            </a:extLst>
          </p:cNvPr>
          <p:cNvSpPr>
            <a:spLocks noGrp="1"/>
          </p:cNvSpPr>
          <p:nvPr>
            <p:ph idx="1"/>
          </p:nvPr>
        </p:nvSpPr>
        <p:spPr>
          <a:xfrm>
            <a:off x="6374886" y="2809812"/>
            <a:ext cx="4169380" cy="2384064"/>
          </a:xfrm>
        </p:spPr>
        <p:txBody>
          <a:bodyPr vert="horz" lIns="91440" tIns="45720" rIns="91440" bIns="45720" rtlCol="0">
            <a:normAutofit/>
          </a:bodyPr>
          <a:lstStyle/>
          <a:p>
            <a:pPr>
              <a:lnSpc>
                <a:spcPct val="90000"/>
              </a:lnSpc>
            </a:pPr>
            <a:r>
              <a:rPr lang="en-US" sz="1300" b="1" i="1">
                <a:latin typeface="Times New Roman"/>
                <a:ea typeface="+mj-lt"/>
                <a:cs typeface="+mj-lt"/>
              </a:rPr>
              <a:t>Data Science is the area of study which involves extracting insights from vast amounts of data using various scientific methods, algorithms, and processes. It helps you to discover hidden patterns from the raw data. The term Data Science has emerged because of the evolution of mathematical statistics, data analysis, and </a:t>
            </a:r>
            <a:r>
              <a:rPr lang="en-US" sz="1300" b="1" i="1">
                <a:latin typeface="Times New Roman"/>
                <a:ea typeface="+mj-lt"/>
                <a:cs typeface="+mj-lt"/>
                <a:hlinkClick r:id="rId5">
                  <a:extLst>
                    <a:ext uri="{A12FA001-AC4F-418D-AE19-62706E023703}">
                      <ahyp:hlinkClr xmlns:ahyp="http://schemas.microsoft.com/office/drawing/2018/hyperlinkcolor" val="tx"/>
                    </a:ext>
                  </a:extLst>
                </a:hlinkClick>
              </a:rPr>
              <a:t>big data</a:t>
            </a:r>
            <a:r>
              <a:rPr lang="en-US" sz="1300" b="1" i="1">
                <a:latin typeface="Times New Roman"/>
                <a:ea typeface="+mj-lt"/>
                <a:cs typeface="+mj-lt"/>
              </a:rPr>
              <a:t>.</a:t>
            </a:r>
            <a:endParaRPr lang="en-US" sz="1300" b="1" i="1">
              <a:latin typeface="Times New Roman"/>
              <a:cs typeface="Times New Roman"/>
            </a:endParaRPr>
          </a:p>
          <a:p>
            <a:pPr>
              <a:lnSpc>
                <a:spcPct val="90000"/>
              </a:lnSpc>
              <a:buClr>
                <a:srgbClr val="8AD0D6"/>
              </a:buClr>
            </a:pPr>
            <a:r>
              <a:rPr lang="en-US" sz="1300" b="1" i="1">
                <a:latin typeface="Times New Roman"/>
                <a:ea typeface="+mj-lt"/>
                <a:cs typeface="+mj-lt"/>
              </a:rPr>
              <a:t>Data Science is an interdisciplinary field that allows you to extract knowledge from structured or unstructured data. Data science enables you to translate a business problem into a research project and then translate it back into a practical solution.</a:t>
            </a:r>
            <a:endParaRPr lang="en-US" sz="1300" b="1" i="1">
              <a:latin typeface="Times New Roman"/>
              <a:cs typeface="Times New Roman"/>
            </a:endParaRPr>
          </a:p>
          <a:p>
            <a:pPr>
              <a:lnSpc>
                <a:spcPct val="90000"/>
              </a:lnSpc>
              <a:buClr>
                <a:srgbClr val="8AD0D6"/>
              </a:buClr>
            </a:pPr>
            <a:endParaRPr lang="en-US" sz="1300" b="1" i="1">
              <a:latin typeface="Times New Roman"/>
              <a:cs typeface="Times New Roman"/>
            </a:endParaRPr>
          </a:p>
        </p:txBody>
      </p:sp>
    </p:spTree>
    <p:extLst>
      <p:ext uri="{BB962C8B-B14F-4D97-AF65-F5344CB8AC3E}">
        <p14:creationId xmlns:p14="http://schemas.microsoft.com/office/powerpoint/2010/main" val="527745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8315-A862-9FC3-2F0F-8A4D957A0806}"/>
              </a:ext>
            </a:extLst>
          </p:cNvPr>
          <p:cNvSpPr>
            <a:spLocks noGrp="1"/>
          </p:cNvSpPr>
          <p:nvPr>
            <p:ph type="title"/>
          </p:nvPr>
        </p:nvSpPr>
        <p:spPr>
          <a:xfrm>
            <a:off x="646112" y="452718"/>
            <a:ext cx="4165580" cy="1400530"/>
          </a:xfrm>
        </p:spPr>
        <p:txBody>
          <a:bodyPr>
            <a:normAutofit/>
          </a:bodyPr>
          <a:lstStyle/>
          <a:p>
            <a:r>
              <a:rPr lang="en-US" b="1" i="1">
                <a:latin typeface="Times New Roman"/>
                <a:cs typeface="Times New Roman"/>
              </a:rPr>
              <a:t>Why Data Science?</a:t>
            </a:r>
          </a:p>
          <a:p>
            <a:endParaRPr lang="en-US"/>
          </a:p>
        </p:txBody>
      </p:sp>
      <p:sp>
        <p:nvSpPr>
          <p:cNvPr id="19" name="Freeform: Shape 18">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21"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descr="A picture containing text&#10;&#10;Description automatically generated">
            <a:extLst>
              <a:ext uri="{FF2B5EF4-FFF2-40B4-BE49-F238E27FC236}">
                <a16:creationId xmlns:a16="http://schemas.microsoft.com/office/drawing/2014/main" id="{9BF77220-E62C-BFA9-32BD-6DD0EDE67B77}"/>
              </a:ext>
            </a:extLst>
          </p:cNvPr>
          <p:cNvPicPr>
            <a:picLocks noChangeAspect="1"/>
          </p:cNvPicPr>
          <p:nvPr/>
        </p:nvPicPr>
        <p:blipFill>
          <a:blip r:embed="rId3"/>
          <a:stretch>
            <a:fillRect/>
          </a:stretch>
        </p:blipFill>
        <p:spPr>
          <a:xfrm>
            <a:off x="6094410" y="1294556"/>
            <a:ext cx="5449471" cy="1389615"/>
          </a:xfrm>
          <a:prstGeom prst="rect">
            <a:avLst/>
          </a:prstGeom>
          <a:effectLst/>
        </p:spPr>
      </p:pic>
      <p:sp>
        <p:nvSpPr>
          <p:cNvPr id="23" name="Rectangle 22">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9F507E9-ACC4-0234-6032-7845D6E41193}"/>
              </a:ext>
            </a:extLst>
          </p:cNvPr>
          <p:cNvSpPr>
            <a:spLocks noGrp="1"/>
          </p:cNvSpPr>
          <p:nvPr>
            <p:ph idx="1"/>
          </p:nvPr>
        </p:nvSpPr>
        <p:spPr>
          <a:xfrm>
            <a:off x="646113" y="2052918"/>
            <a:ext cx="4165146" cy="4195481"/>
          </a:xfrm>
        </p:spPr>
        <p:txBody>
          <a:bodyPr vert="horz" lIns="91440" tIns="45720" rIns="91440" bIns="45720" rtlCol="0" anchor="t">
            <a:noAutofit/>
          </a:bodyPr>
          <a:lstStyle/>
          <a:p>
            <a:pPr>
              <a:lnSpc>
                <a:spcPct val="90000"/>
              </a:lnSpc>
            </a:pPr>
            <a:r>
              <a:rPr lang="en-US" sz="1400" b="1" i="1">
                <a:latin typeface="Times New Roman"/>
                <a:ea typeface="+mj-lt"/>
                <a:cs typeface="+mj-lt"/>
              </a:rPr>
              <a:t>Data is the oil for today’s world. With the right tools, technologies, algorithms, we can use data and convert it into a distinct business advantage</a:t>
            </a:r>
            <a:endParaRPr lang="en-US" sz="1400" b="1" i="1">
              <a:latin typeface="Times New Roman"/>
              <a:cs typeface="Times New Roman"/>
            </a:endParaRPr>
          </a:p>
          <a:p>
            <a:pPr>
              <a:lnSpc>
                <a:spcPct val="90000"/>
              </a:lnSpc>
              <a:buClr>
                <a:srgbClr val="8AD0D6"/>
              </a:buClr>
            </a:pPr>
            <a:r>
              <a:rPr lang="en-US" sz="1400" b="1" i="1">
                <a:latin typeface="Times New Roman"/>
                <a:ea typeface="+mj-lt"/>
                <a:cs typeface="+mj-lt"/>
              </a:rPr>
              <a:t>Data Science can help you to detect fraud using advanced machine learning algorithms</a:t>
            </a:r>
            <a:endParaRPr lang="en-US" sz="1400" b="1" i="1">
              <a:latin typeface="Times New Roman"/>
              <a:cs typeface="Times New Roman"/>
            </a:endParaRPr>
          </a:p>
          <a:p>
            <a:pPr>
              <a:lnSpc>
                <a:spcPct val="90000"/>
              </a:lnSpc>
              <a:buClr>
                <a:srgbClr val="8AD0D6"/>
              </a:buClr>
            </a:pPr>
            <a:r>
              <a:rPr lang="en-US" sz="1400" b="1" i="1">
                <a:latin typeface="Times New Roman"/>
                <a:ea typeface="+mj-lt"/>
                <a:cs typeface="+mj-lt"/>
              </a:rPr>
              <a:t>It helps you to prevent any significant monetary losses</a:t>
            </a:r>
            <a:endParaRPr lang="en-US" sz="1400" b="1" i="1">
              <a:latin typeface="Times New Roman"/>
              <a:cs typeface="Times New Roman"/>
            </a:endParaRPr>
          </a:p>
          <a:p>
            <a:pPr>
              <a:lnSpc>
                <a:spcPct val="90000"/>
              </a:lnSpc>
              <a:buClr>
                <a:srgbClr val="8AD0D6"/>
              </a:buClr>
            </a:pPr>
            <a:r>
              <a:rPr lang="en-US" sz="1400" b="1" i="1">
                <a:latin typeface="Times New Roman"/>
                <a:ea typeface="+mj-lt"/>
                <a:cs typeface="+mj-lt"/>
              </a:rPr>
              <a:t>Allow to build intelligence ability in machines</a:t>
            </a:r>
            <a:endParaRPr lang="en-US" sz="1400" b="1" i="1">
              <a:latin typeface="Times New Roman"/>
              <a:cs typeface="Times New Roman"/>
            </a:endParaRPr>
          </a:p>
          <a:p>
            <a:pPr>
              <a:lnSpc>
                <a:spcPct val="90000"/>
              </a:lnSpc>
              <a:buClr>
                <a:srgbClr val="8AD0D6"/>
              </a:buClr>
            </a:pPr>
            <a:r>
              <a:rPr lang="en-US" sz="1400" b="1" i="1">
                <a:latin typeface="Times New Roman"/>
                <a:ea typeface="+mj-lt"/>
                <a:cs typeface="+mj-lt"/>
              </a:rPr>
              <a:t>You can perform sentiment analysis to gauge customer brand loyalty</a:t>
            </a:r>
            <a:endParaRPr lang="en-US" sz="1400" b="1" i="1">
              <a:latin typeface="Times New Roman"/>
              <a:cs typeface="Times New Roman"/>
            </a:endParaRPr>
          </a:p>
          <a:p>
            <a:pPr>
              <a:lnSpc>
                <a:spcPct val="90000"/>
              </a:lnSpc>
              <a:buClr>
                <a:srgbClr val="8AD0D6"/>
              </a:buClr>
            </a:pPr>
            <a:r>
              <a:rPr lang="en-US" sz="1400" b="1" i="1">
                <a:latin typeface="Times New Roman"/>
                <a:ea typeface="+mj-lt"/>
                <a:cs typeface="+mj-lt"/>
              </a:rPr>
              <a:t>It enables you to take better and faster decisions</a:t>
            </a:r>
            <a:endParaRPr lang="en-US" sz="1400" b="1" i="1">
              <a:latin typeface="Times New Roman"/>
              <a:cs typeface="Times New Roman"/>
            </a:endParaRPr>
          </a:p>
          <a:p>
            <a:pPr>
              <a:lnSpc>
                <a:spcPct val="90000"/>
              </a:lnSpc>
              <a:buClr>
                <a:srgbClr val="8AD0D6"/>
              </a:buClr>
            </a:pPr>
            <a:r>
              <a:rPr lang="en-US" sz="1400" b="1" i="1">
                <a:latin typeface="Times New Roman"/>
                <a:ea typeface="+mj-lt"/>
                <a:cs typeface="+mj-lt"/>
              </a:rPr>
              <a:t>It helps you to recommend the right product to the right customer to enhance your business</a:t>
            </a:r>
            <a:endParaRPr lang="en-US" sz="1400" b="1" i="1">
              <a:latin typeface="Times New Roman"/>
              <a:cs typeface="Times New Roman"/>
            </a:endParaRPr>
          </a:p>
          <a:p>
            <a:pPr>
              <a:lnSpc>
                <a:spcPct val="90000"/>
              </a:lnSpc>
              <a:buClr>
                <a:srgbClr val="8AD0D6"/>
              </a:buClr>
            </a:pPr>
            <a:endParaRPr lang="en-US" sz="1400" b="1" i="1">
              <a:latin typeface="Times New Roman"/>
              <a:cs typeface="Times New Roman"/>
            </a:endParaRPr>
          </a:p>
        </p:txBody>
      </p:sp>
      <p:pic>
        <p:nvPicPr>
          <p:cNvPr id="5" name="Picture 5" descr="Diagram, timeline&#10;&#10;Description automatically generated">
            <a:extLst>
              <a:ext uri="{FF2B5EF4-FFF2-40B4-BE49-F238E27FC236}">
                <a16:creationId xmlns:a16="http://schemas.microsoft.com/office/drawing/2014/main" id="{D972539C-9D74-BCB8-18D7-A1898BC03973}"/>
              </a:ext>
            </a:extLst>
          </p:cNvPr>
          <p:cNvPicPr>
            <a:picLocks noChangeAspect="1"/>
          </p:cNvPicPr>
          <p:nvPr/>
        </p:nvPicPr>
        <p:blipFill>
          <a:blip r:embed="rId4"/>
          <a:stretch>
            <a:fillRect/>
          </a:stretch>
        </p:blipFill>
        <p:spPr>
          <a:xfrm>
            <a:off x="6094410" y="3852285"/>
            <a:ext cx="5449471" cy="2070798"/>
          </a:xfrm>
          <a:prstGeom prst="rect">
            <a:avLst/>
          </a:prstGeom>
          <a:effectLst/>
        </p:spPr>
      </p:pic>
    </p:spTree>
    <p:extLst>
      <p:ext uri="{BB962C8B-B14F-4D97-AF65-F5344CB8AC3E}">
        <p14:creationId xmlns:p14="http://schemas.microsoft.com/office/powerpoint/2010/main" val="129620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38596B5-6AA1-756E-7FDD-F823C60FDF26}"/>
              </a:ext>
            </a:extLst>
          </p:cNvPr>
          <p:cNvSpPr>
            <a:spLocks noGrp="1"/>
          </p:cNvSpPr>
          <p:nvPr>
            <p:ph type="title"/>
          </p:nvPr>
        </p:nvSpPr>
        <p:spPr>
          <a:xfrm>
            <a:off x="648930" y="629267"/>
            <a:ext cx="9252154" cy="1016654"/>
          </a:xfrm>
        </p:spPr>
        <p:txBody>
          <a:bodyPr>
            <a:normAutofit/>
          </a:bodyPr>
          <a:lstStyle/>
          <a:p>
            <a:r>
              <a:rPr lang="en-US" b="1" i="1">
                <a:solidFill>
                  <a:srgbClr val="EBEBEB"/>
                </a:solidFill>
                <a:latin typeface="Times New Roman"/>
                <a:cs typeface="Times New Roman"/>
              </a:rPr>
              <a:t>Data Science Components</a:t>
            </a:r>
          </a:p>
          <a:p>
            <a:endParaRPr lang="en-US" b="1" i="1">
              <a:solidFill>
                <a:srgbClr val="EBEBEB"/>
              </a:solidFill>
              <a:latin typeface="Times New Roman"/>
              <a:cs typeface="Times New Roman"/>
            </a:endParaRPr>
          </a:p>
        </p:txBody>
      </p:sp>
      <p:sp useBgFill="1">
        <p:nvSpPr>
          <p:cNvPr id="28" name="Freeform: Shape 2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8" name="Content Placeholder 7">
            <a:extLst>
              <a:ext uri="{FF2B5EF4-FFF2-40B4-BE49-F238E27FC236}">
                <a16:creationId xmlns:a16="http://schemas.microsoft.com/office/drawing/2014/main" id="{862CCCC5-EF5F-4857-71EC-9264A54E5BC4}"/>
              </a:ext>
            </a:extLst>
          </p:cNvPr>
          <p:cNvSpPr>
            <a:spLocks noGrp="1"/>
          </p:cNvSpPr>
          <p:nvPr>
            <p:ph idx="1"/>
          </p:nvPr>
        </p:nvSpPr>
        <p:spPr>
          <a:xfrm>
            <a:off x="648931" y="2548281"/>
            <a:ext cx="5122606" cy="3658689"/>
          </a:xfrm>
        </p:spPr>
        <p:txBody>
          <a:bodyPr vert="horz" lIns="91440" tIns="45720" rIns="91440" bIns="45720" rtlCol="0">
            <a:normAutofit/>
          </a:bodyPr>
          <a:lstStyle/>
          <a:p>
            <a:r>
              <a:rPr lang="en-US" b="1" i="1">
                <a:latin typeface="Times New Roman"/>
                <a:cs typeface="Times New Roman"/>
              </a:rPr>
              <a:t>Statistics</a:t>
            </a:r>
          </a:p>
          <a:p>
            <a:pPr>
              <a:buClr>
                <a:srgbClr val="F7F7F7"/>
              </a:buClr>
            </a:pPr>
            <a:r>
              <a:rPr lang="en-US" b="1" i="1">
                <a:latin typeface="Times New Roman"/>
                <a:cs typeface="Times New Roman"/>
              </a:rPr>
              <a:t>Visualization</a:t>
            </a:r>
          </a:p>
          <a:p>
            <a:pPr>
              <a:buClr>
                <a:srgbClr val="F7F7F7"/>
              </a:buClr>
            </a:pPr>
            <a:r>
              <a:rPr lang="en-US" b="1" i="1">
                <a:latin typeface="Times New Roman"/>
                <a:cs typeface="Times New Roman"/>
              </a:rPr>
              <a:t>Machine Learning</a:t>
            </a:r>
          </a:p>
          <a:p>
            <a:pPr>
              <a:buClr>
                <a:srgbClr val="F7F7F7"/>
              </a:buClr>
            </a:pPr>
            <a:r>
              <a:rPr lang="en-US" b="1" i="1">
                <a:latin typeface="Times New Roman"/>
                <a:cs typeface="Times New Roman"/>
              </a:rPr>
              <a:t>Deep Learning</a:t>
            </a:r>
          </a:p>
          <a:p>
            <a:pPr marL="0" indent="0">
              <a:buClr>
                <a:srgbClr val="F7F7F7"/>
              </a:buClr>
              <a:buNone/>
            </a:pPr>
            <a:endParaRPr lang="en-US" b="1" i="1">
              <a:latin typeface="Times New Roman"/>
              <a:cs typeface="Times New Roman"/>
            </a:endParaRPr>
          </a:p>
          <a:p>
            <a:pPr>
              <a:buClr>
                <a:srgbClr val="F7F7F7"/>
              </a:buClr>
            </a:pPr>
            <a:endParaRPr lang="en-US" b="1" i="1">
              <a:latin typeface="Times New Roman"/>
              <a:cs typeface="Times New Roman"/>
            </a:endParaRPr>
          </a:p>
          <a:p>
            <a:pPr>
              <a:buClr>
                <a:srgbClr val="F7F7F7"/>
              </a:buClr>
            </a:pPr>
            <a:endParaRPr lang="en-US" b="1" i="1">
              <a:latin typeface="Times New Roman"/>
              <a:cs typeface="Times New Roman"/>
            </a:endParaRPr>
          </a:p>
          <a:p>
            <a:pPr>
              <a:buClr>
                <a:srgbClr val="F7F7F7"/>
              </a:buClr>
            </a:pPr>
            <a:endParaRPr lang="en-US"/>
          </a:p>
        </p:txBody>
      </p:sp>
      <p:pic>
        <p:nvPicPr>
          <p:cNvPr id="4" name="Picture 4" descr="Diagram&#10;&#10;Description automatically generated">
            <a:extLst>
              <a:ext uri="{FF2B5EF4-FFF2-40B4-BE49-F238E27FC236}">
                <a16:creationId xmlns:a16="http://schemas.microsoft.com/office/drawing/2014/main" id="{8C2E0944-94F6-6B51-67CA-520921D9A0C4}"/>
              </a:ext>
            </a:extLst>
          </p:cNvPr>
          <p:cNvPicPr>
            <a:picLocks noChangeAspect="1"/>
          </p:cNvPicPr>
          <p:nvPr/>
        </p:nvPicPr>
        <p:blipFill>
          <a:blip r:embed="rId2"/>
          <a:stretch>
            <a:fillRect/>
          </a:stretch>
        </p:blipFill>
        <p:spPr>
          <a:xfrm>
            <a:off x="6091916" y="2614326"/>
            <a:ext cx="5451627" cy="3529927"/>
          </a:xfrm>
          <a:prstGeom prst="rect">
            <a:avLst/>
          </a:prstGeom>
          <a:effectLst/>
        </p:spPr>
      </p:pic>
    </p:spTree>
    <p:extLst>
      <p:ext uri="{BB962C8B-B14F-4D97-AF65-F5344CB8AC3E}">
        <p14:creationId xmlns:p14="http://schemas.microsoft.com/office/powerpoint/2010/main" val="19970039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7BC1BDA8-35F6-0E56-3B39-E54F97FE9406}"/>
              </a:ext>
            </a:extLst>
          </p:cNvPr>
          <p:cNvPicPr>
            <a:picLocks noChangeAspect="1"/>
          </p:cNvPicPr>
          <p:nvPr/>
        </p:nvPicPr>
        <p:blipFill rotWithShape="1">
          <a:blip r:embed="rId2">
            <a:alphaModFix amt="35000"/>
          </a:blip>
          <a:srcRect t="12171" b="12829"/>
          <a:stretch/>
        </p:blipFill>
        <p:spPr>
          <a:xfrm>
            <a:off x="20" y="-1"/>
            <a:ext cx="12191980" cy="6858000"/>
          </a:xfrm>
          <a:prstGeom prst="rect">
            <a:avLst/>
          </a:prstGeom>
        </p:spPr>
      </p:pic>
      <p:sp>
        <p:nvSpPr>
          <p:cNvPr id="2" name="Title 1">
            <a:extLst>
              <a:ext uri="{FF2B5EF4-FFF2-40B4-BE49-F238E27FC236}">
                <a16:creationId xmlns:a16="http://schemas.microsoft.com/office/drawing/2014/main" id="{6033CF83-C443-A8CA-6458-7D003B3B743E}"/>
              </a:ext>
            </a:extLst>
          </p:cNvPr>
          <p:cNvSpPr>
            <a:spLocks noGrp="1"/>
          </p:cNvSpPr>
          <p:nvPr>
            <p:ph type="title"/>
          </p:nvPr>
        </p:nvSpPr>
        <p:spPr>
          <a:xfrm>
            <a:off x="646111" y="452718"/>
            <a:ext cx="9404723" cy="1400530"/>
          </a:xfrm>
        </p:spPr>
        <p:txBody>
          <a:bodyPr>
            <a:normAutofit/>
          </a:bodyPr>
          <a:lstStyle/>
          <a:p>
            <a:r>
              <a:rPr lang="en-US" b="1" i="1" u="sng">
                <a:latin typeface="Times New Roman"/>
                <a:cs typeface="Times New Roman"/>
              </a:rPr>
              <a:t>Statistics</a:t>
            </a:r>
          </a:p>
          <a:p>
            <a:endParaRPr lang="en-US"/>
          </a:p>
        </p:txBody>
      </p:sp>
      <p:sp>
        <p:nvSpPr>
          <p:cNvPr id="3" name="Content Placeholder 2">
            <a:extLst>
              <a:ext uri="{FF2B5EF4-FFF2-40B4-BE49-F238E27FC236}">
                <a16:creationId xmlns:a16="http://schemas.microsoft.com/office/drawing/2014/main" id="{6223B46D-D84D-057B-0EF7-A7E362A2E158}"/>
              </a:ext>
            </a:extLst>
          </p:cNvPr>
          <p:cNvSpPr>
            <a:spLocks noGrp="1"/>
          </p:cNvSpPr>
          <p:nvPr>
            <p:ph idx="1"/>
          </p:nvPr>
        </p:nvSpPr>
        <p:spPr>
          <a:xfrm>
            <a:off x="1103312" y="2052918"/>
            <a:ext cx="8946541" cy="4195481"/>
          </a:xfrm>
        </p:spPr>
        <p:txBody>
          <a:bodyPr vert="horz" lIns="91440" tIns="45720" rIns="91440" bIns="45720" rtlCol="0">
            <a:normAutofit/>
          </a:bodyPr>
          <a:lstStyle/>
          <a:p>
            <a:r>
              <a:rPr lang="en-US" b="1" i="1">
                <a:latin typeface="Times New Roman"/>
                <a:ea typeface="+mj-lt"/>
                <a:cs typeface="+mj-lt"/>
              </a:rPr>
              <a:t>Statistics is the most critical unit of Data Science basics, and it is the method or science of collecting and analyzing numerical data in large quantities to get useful insights.</a:t>
            </a:r>
            <a:endParaRPr lang="en-US" b="1" i="1">
              <a:latin typeface="Times New Roman"/>
              <a:cs typeface="Times New Roman"/>
            </a:endParaRPr>
          </a:p>
          <a:p>
            <a:pPr>
              <a:buClr>
                <a:srgbClr val="8AD0D6"/>
              </a:buClr>
            </a:pPr>
            <a:r>
              <a:rPr lang="en-US" b="1" i="1">
                <a:latin typeface="Times New Roman"/>
                <a:ea typeface="+mj-lt"/>
                <a:cs typeface="+mj-lt"/>
              </a:rPr>
              <a:t>Statistics is a collection of principles and parameters the helps data scientists gain information about their data to make decisions when faced with uncertainty</a:t>
            </a:r>
            <a:endParaRPr lang="en-US" b="1" i="1">
              <a:latin typeface="Times New Roman"/>
              <a:cs typeface="Times New Roman"/>
            </a:endParaRPr>
          </a:p>
        </p:txBody>
      </p:sp>
    </p:spTree>
    <p:extLst>
      <p:ext uri="{BB962C8B-B14F-4D97-AF65-F5344CB8AC3E}">
        <p14:creationId xmlns:p14="http://schemas.microsoft.com/office/powerpoint/2010/main" val="531935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A3F8BB-A16C-D472-6402-080C366B6AE4}"/>
              </a:ext>
            </a:extLst>
          </p:cNvPr>
          <p:cNvSpPr>
            <a:spLocks noGrp="1"/>
          </p:cNvSpPr>
          <p:nvPr>
            <p:ph type="title"/>
          </p:nvPr>
        </p:nvSpPr>
        <p:spPr>
          <a:xfrm>
            <a:off x="5411931" y="452718"/>
            <a:ext cx="4638903" cy="1400530"/>
          </a:xfrm>
        </p:spPr>
        <p:txBody>
          <a:bodyPr>
            <a:normAutofit/>
          </a:bodyPr>
          <a:lstStyle/>
          <a:p>
            <a:r>
              <a:rPr lang="en-US" b="1" i="1">
                <a:latin typeface="Times New Roman"/>
                <a:cs typeface="Times New Roman"/>
              </a:rPr>
              <a:t>Visualization</a:t>
            </a:r>
            <a:endParaRPr lang="en-US" i="1">
              <a:latin typeface="Times New Roman"/>
              <a:cs typeface="Times New Roman"/>
            </a:endParaRPr>
          </a:p>
          <a:p>
            <a:endParaRPr lang="en-US"/>
          </a:p>
        </p:txBody>
      </p:sp>
      <p:sp>
        <p:nvSpPr>
          <p:cNvPr id="16"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descr="image - Free stock photo - Public Domain photo - CC0 Images">
            <a:extLst>
              <a:ext uri="{FF2B5EF4-FFF2-40B4-BE49-F238E27FC236}">
                <a16:creationId xmlns:a16="http://schemas.microsoft.com/office/drawing/2014/main" id="{3305988F-7341-AC63-F826-52E41818B491}"/>
              </a:ext>
            </a:extLst>
          </p:cNvPr>
          <p:cNvPicPr>
            <a:picLocks noChangeAspect="1"/>
          </p:cNvPicPr>
          <p:nvPr/>
        </p:nvPicPr>
        <p:blipFill rotWithShape="1">
          <a:blip r:embed="rId3"/>
          <a:srcRect l="657" r="58554"/>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8" name="Rectangle 17">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E185BA5-A2D8-7260-5B6A-3C778FC3B411}"/>
              </a:ext>
            </a:extLst>
          </p:cNvPr>
          <p:cNvSpPr>
            <a:spLocks noGrp="1"/>
          </p:cNvSpPr>
          <p:nvPr>
            <p:ph idx="1"/>
          </p:nvPr>
        </p:nvSpPr>
        <p:spPr>
          <a:xfrm>
            <a:off x="5410950" y="2052918"/>
            <a:ext cx="4638903" cy="4195481"/>
          </a:xfrm>
        </p:spPr>
        <p:txBody>
          <a:bodyPr vert="horz" lIns="91440" tIns="45720" rIns="91440" bIns="45720" rtlCol="0">
            <a:normAutofit/>
          </a:bodyPr>
          <a:lstStyle/>
          <a:p>
            <a:pPr>
              <a:lnSpc>
                <a:spcPct val="90000"/>
              </a:lnSpc>
            </a:pPr>
            <a:r>
              <a:rPr lang="en-US" b="1" i="1">
                <a:latin typeface="Times New Roman"/>
                <a:ea typeface="+mj-lt"/>
                <a:cs typeface="+mj-lt"/>
              </a:rPr>
              <a:t>Visualization technique helps you access huge amounts of data in easy to understand and digestible visuals.</a:t>
            </a:r>
            <a:endParaRPr lang="en-US" b="1" i="1">
              <a:latin typeface="Times New Roman"/>
              <a:cs typeface="Times New Roman"/>
            </a:endParaRPr>
          </a:p>
          <a:p>
            <a:pPr>
              <a:lnSpc>
                <a:spcPct val="90000"/>
              </a:lnSpc>
              <a:buClr>
                <a:srgbClr val="8AD0D6"/>
              </a:buClr>
            </a:pPr>
            <a:r>
              <a:rPr lang="en-US" b="1" i="1">
                <a:latin typeface="Times New Roman"/>
                <a:ea typeface="+mj-lt"/>
                <a:cs typeface="+mj-lt"/>
              </a:rPr>
              <a:t>Data visualization is the process of creating interactive visuals to understand trends, variations, and derive meaningful insights from the data. Data visualization is used mainly for data checking and cleaning, exploration and discovery, and communicating results to business stakeholders.</a:t>
            </a:r>
            <a:endParaRPr lang="en-US" b="1" i="1">
              <a:latin typeface="Times New Roman"/>
              <a:cs typeface="Times New Roman"/>
            </a:endParaRPr>
          </a:p>
          <a:p>
            <a:pPr marL="0" indent="0">
              <a:lnSpc>
                <a:spcPct val="90000"/>
              </a:lnSpc>
              <a:buClr>
                <a:srgbClr val="8AD0D6"/>
              </a:buClr>
              <a:buNone/>
            </a:pPr>
            <a:br>
              <a:rPr lang="en-US"/>
            </a:br>
            <a:endParaRPr lang="en-US" b="1" i="1">
              <a:latin typeface="Times New Roman"/>
              <a:cs typeface="Times New Roman"/>
            </a:endParaRPr>
          </a:p>
          <a:p>
            <a:pPr>
              <a:lnSpc>
                <a:spcPct val="90000"/>
              </a:lnSpc>
              <a:buClr>
                <a:srgbClr val="8AD0D6"/>
              </a:buClr>
            </a:pPr>
            <a:endParaRPr lang="en-US"/>
          </a:p>
        </p:txBody>
      </p:sp>
    </p:spTree>
    <p:extLst>
      <p:ext uri="{BB962C8B-B14F-4D97-AF65-F5344CB8AC3E}">
        <p14:creationId xmlns:p14="http://schemas.microsoft.com/office/powerpoint/2010/main" val="1495390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FA6B8C-D549-029D-5266-132FF71B2CA4}"/>
              </a:ext>
            </a:extLst>
          </p:cNvPr>
          <p:cNvSpPr>
            <a:spLocks noGrp="1"/>
          </p:cNvSpPr>
          <p:nvPr>
            <p:ph type="title"/>
          </p:nvPr>
        </p:nvSpPr>
        <p:spPr>
          <a:xfrm>
            <a:off x="5411931" y="452718"/>
            <a:ext cx="4638903" cy="1400530"/>
          </a:xfrm>
        </p:spPr>
        <p:txBody>
          <a:bodyPr>
            <a:normAutofit/>
          </a:bodyPr>
          <a:lstStyle/>
          <a:p>
            <a:r>
              <a:rPr lang="en-US" b="1" i="1">
                <a:latin typeface="Times New Roman"/>
                <a:cs typeface="Times New Roman"/>
              </a:rPr>
              <a:t>Machine Learning</a:t>
            </a:r>
          </a:p>
          <a:p>
            <a:endParaRPr lang="en-US"/>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descr="Free stock photo of artificial intelligence, machine learning">
            <a:extLst>
              <a:ext uri="{FF2B5EF4-FFF2-40B4-BE49-F238E27FC236}">
                <a16:creationId xmlns:a16="http://schemas.microsoft.com/office/drawing/2014/main" id="{68FC5DB4-2B6A-67EB-BDFE-04F701CB9707}"/>
              </a:ext>
            </a:extLst>
          </p:cNvPr>
          <p:cNvPicPr>
            <a:picLocks noChangeAspect="1"/>
          </p:cNvPicPr>
          <p:nvPr/>
        </p:nvPicPr>
        <p:blipFill rotWithShape="1">
          <a:blip r:embed="rId3"/>
          <a:srcRect l="41472" r="10123"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3" name="Rectangle 1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E9E4916-6442-AF44-48CF-976B4899DFAB}"/>
              </a:ext>
            </a:extLst>
          </p:cNvPr>
          <p:cNvSpPr>
            <a:spLocks noGrp="1"/>
          </p:cNvSpPr>
          <p:nvPr>
            <p:ph idx="1"/>
          </p:nvPr>
        </p:nvSpPr>
        <p:spPr>
          <a:xfrm>
            <a:off x="5410950" y="1434692"/>
            <a:ext cx="4638903" cy="4813707"/>
          </a:xfrm>
        </p:spPr>
        <p:txBody>
          <a:bodyPr vert="horz" lIns="91440" tIns="45720" rIns="91440" bIns="45720" rtlCol="0" anchor="t">
            <a:normAutofit/>
          </a:bodyPr>
          <a:lstStyle/>
          <a:p>
            <a:r>
              <a:rPr lang="en-US" b="1" i="1">
                <a:latin typeface="Times New Roman"/>
                <a:ea typeface="+mj-lt"/>
                <a:cs typeface="+mj-lt"/>
              </a:rPr>
              <a:t>Machine Learning explores the building and study of algorithms that learn to make predictions about unforeseen/future data.</a:t>
            </a:r>
          </a:p>
          <a:p>
            <a:pPr>
              <a:buClr>
                <a:srgbClr val="8AD0D6"/>
              </a:buClr>
            </a:pPr>
            <a:r>
              <a:rPr lang="en-US" sz="2200" b="1" i="1">
                <a:latin typeface="Times New Roman"/>
                <a:ea typeface="+mj-lt"/>
                <a:cs typeface="+mj-lt"/>
              </a:rPr>
              <a:t>Machine learning (ML) is a statistical approach to studying and making inferences about data that utilizes a variety of algorithms suited for answering different types of questions. There are three main types of ML: supervised, unsupervised, and reinforcement learning.</a:t>
            </a:r>
            <a:endParaRPr lang="en-US" sz="2200" b="1" i="1">
              <a:latin typeface="Times New Roman"/>
              <a:cs typeface="Times New Roman"/>
            </a:endParaRPr>
          </a:p>
        </p:txBody>
      </p:sp>
    </p:spTree>
    <p:extLst>
      <p:ext uri="{BB962C8B-B14F-4D97-AF65-F5344CB8AC3E}">
        <p14:creationId xmlns:p14="http://schemas.microsoft.com/office/powerpoint/2010/main" val="12880989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30</Slides>
  <Notes>0</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Ion</vt:lpstr>
      <vt:lpstr>GANDHI INSTITUTE OF SCIENCE AND TECHNOLOGY  KHOLIGUDA RAYAGADA   SEMINAR : DATA SCIENCE</vt:lpstr>
      <vt:lpstr>Agenda</vt:lpstr>
      <vt:lpstr>PowerPoint Presentation</vt:lpstr>
      <vt:lpstr>What is Data Science?</vt:lpstr>
      <vt:lpstr>Why Data Science? </vt:lpstr>
      <vt:lpstr>Data Science Components </vt:lpstr>
      <vt:lpstr>Statistics </vt:lpstr>
      <vt:lpstr>Visualization </vt:lpstr>
      <vt:lpstr>Machine Learning </vt:lpstr>
      <vt:lpstr>Deep Learning </vt:lpstr>
      <vt:lpstr>What is Data Science process</vt:lpstr>
      <vt:lpstr>Discovery </vt:lpstr>
      <vt:lpstr> Preparation </vt:lpstr>
      <vt:lpstr> Model Planning in Data Science </vt:lpstr>
      <vt:lpstr>Model Building in Data Science</vt:lpstr>
      <vt:lpstr>PowerPoint Presentation</vt:lpstr>
      <vt:lpstr>Operationalize in Data Science </vt:lpstr>
      <vt:lpstr>Communicate Results in Data Science  </vt:lpstr>
      <vt:lpstr>Data Science Jobs Roles </vt:lpstr>
      <vt:lpstr>Data Scientist </vt:lpstr>
      <vt:lpstr>Data Engineer </vt:lpstr>
      <vt:lpstr>Data Analyst </vt:lpstr>
      <vt:lpstr>Statistician </vt:lpstr>
      <vt:lpstr>Data Administrator </vt:lpstr>
      <vt:lpstr>Business Analyst </vt:lpstr>
      <vt:lpstr>Tools for Data Science </vt:lpstr>
      <vt:lpstr>Difference Between Data Science with BI (Business Intelligence) </vt:lpstr>
      <vt:lpstr>Applications of Data Science </vt:lpstr>
      <vt:lpstr>Challenges of Data Science Technology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35</cp:revision>
  <dcterms:created xsi:type="dcterms:W3CDTF">2023-02-02T05:27:28Z</dcterms:created>
  <dcterms:modified xsi:type="dcterms:W3CDTF">2023-02-17T12:03:00Z</dcterms:modified>
</cp:coreProperties>
</file>